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6" r:id="rId2"/>
    <p:sldMasterId id="2147483684" r:id="rId3"/>
    <p:sldMasterId id="2147483672" r:id="rId4"/>
  </p:sldMasterIdLst>
  <p:notesMasterIdLst>
    <p:notesMasterId r:id="rId66"/>
  </p:notesMasterIdLst>
  <p:handoutMasterIdLst>
    <p:handoutMasterId r:id="rId67"/>
  </p:handoutMasterIdLst>
  <p:sldIdLst>
    <p:sldId id="393" r:id="rId5"/>
    <p:sldId id="256" r:id="rId6"/>
    <p:sldId id="394" r:id="rId7"/>
    <p:sldId id="272" r:id="rId8"/>
    <p:sldId id="260" r:id="rId9"/>
    <p:sldId id="261" r:id="rId10"/>
    <p:sldId id="397" r:id="rId11"/>
    <p:sldId id="273" r:id="rId12"/>
    <p:sldId id="377" r:id="rId13"/>
    <p:sldId id="330" r:id="rId14"/>
    <p:sldId id="275" r:id="rId15"/>
    <p:sldId id="326" r:id="rId16"/>
    <p:sldId id="276" r:id="rId17"/>
    <p:sldId id="277" r:id="rId18"/>
    <p:sldId id="278" r:id="rId19"/>
    <p:sldId id="316" r:id="rId20"/>
    <p:sldId id="408" r:id="rId21"/>
    <p:sldId id="282" r:id="rId22"/>
    <p:sldId id="281" r:id="rId23"/>
    <p:sldId id="283" r:id="rId24"/>
    <p:sldId id="284" r:id="rId25"/>
    <p:sldId id="285" r:id="rId26"/>
    <p:sldId id="447" r:id="rId27"/>
    <p:sldId id="400" r:id="rId28"/>
    <p:sldId id="407" r:id="rId29"/>
    <p:sldId id="413" r:id="rId30"/>
    <p:sldId id="414" r:id="rId31"/>
    <p:sldId id="409" r:id="rId32"/>
    <p:sldId id="287" r:id="rId33"/>
    <p:sldId id="328" r:id="rId34"/>
    <p:sldId id="290" r:id="rId35"/>
    <p:sldId id="424" r:id="rId36"/>
    <p:sldId id="292" r:id="rId37"/>
    <p:sldId id="293" r:id="rId38"/>
    <p:sldId id="406" r:id="rId39"/>
    <p:sldId id="325" r:id="rId40"/>
    <p:sldId id="331" r:id="rId41"/>
    <p:sldId id="385" r:id="rId42"/>
    <p:sldId id="384" r:id="rId43"/>
    <p:sldId id="297" r:id="rId44"/>
    <p:sldId id="298" r:id="rId45"/>
    <p:sldId id="299" r:id="rId46"/>
    <p:sldId id="422" r:id="rId47"/>
    <p:sldId id="425" r:id="rId48"/>
    <p:sldId id="467" r:id="rId49"/>
    <p:sldId id="449" r:id="rId50"/>
    <p:sldId id="450" r:id="rId51"/>
    <p:sldId id="451" r:id="rId52"/>
    <p:sldId id="465" r:id="rId53"/>
    <p:sldId id="453" r:id="rId54"/>
    <p:sldId id="454" r:id="rId55"/>
    <p:sldId id="463" r:id="rId56"/>
    <p:sldId id="464" r:id="rId57"/>
    <p:sldId id="455" r:id="rId58"/>
    <p:sldId id="468" r:id="rId59"/>
    <p:sldId id="457" r:id="rId60"/>
    <p:sldId id="458" r:id="rId61"/>
    <p:sldId id="466" r:id="rId62"/>
    <p:sldId id="460" r:id="rId63"/>
    <p:sldId id="461" r:id="rId64"/>
    <p:sldId id="462" r:id="rId65"/>
  </p:sldIdLst>
  <p:sldSz cx="9144000" cy="6858000" type="screen4x3"/>
  <p:notesSz cx="9869488" cy="673576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3108">
          <p15:clr>
            <a:srgbClr val="A4A3A4"/>
          </p15:clr>
        </p15:guide>
        <p15:guide id="2" pos="2121">
          <p15:clr>
            <a:srgbClr val="A4A3A4"/>
          </p15:clr>
        </p15:guide>
        <p15:guide id="3" orient="horz" pos="2121">
          <p15:clr>
            <a:srgbClr val="A4A3A4"/>
          </p15:clr>
        </p15:guide>
        <p15:guide id="4" pos="31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C234"/>
    <a:srgbClr val="F69200"/>
    <a:srgbClr val="FF9933"/>
    <a:srgbClr val="FFFF2D"/>
    <a:srgbClr val="FFFF66"/>
    <a:srgbClr val="FF9900"/>
    <a:srgbClr val="CC3300"/>
    <a:srgbClr val="FF3300"/>
    <a:srgbClr val="FFFF00"/>
    <a:srgbClr val="C000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4B1156A-380E-4F78-BDF5-A606A8083BF9}" styleName="中間スタイル 4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6D9F66E-5EB9-4882-86FB-DCBF35E3C3E4}" styleName="中間スタイル 4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D083AE6-46FA-4A59-8FB0-9F97EB10719F}" styleName="淡色スタイル 3 - アクセント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56" autoAdjust="0"/>
    <p:restoredTop sz="75719" autoAdjust="0"/>
  </p:normalViewPr>
  <p:slideViewPr>
    <p:cSldViewPr>
      <p:cViewPr varScale="1">
        <p:scale>
          <a:sx n="66" d="100"/>
          <a:sy n="66" d="100"/>
        </p:scale>
        <p:origin x="-108" y="-51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85" d="100"/>
          <a:sy n="85" d="100"/>
        </p:scale>
        <p:origin x="-3480" y="-84"/>
      </p:cViewPr>
      <p:guideLst>
        <p:guide orient="horz" pos="3108"/>
        <p:guide orient="horz" pos="2121"/>
        <p:guide pos="2121"/>
        <p:guide pos="310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0"/>
            <a:ext cx="4276779" cy="336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5590426" y="0"/>
            <a:ext cx="4276779" cy="336788"/>
          </a:xfrm>
          <a:prstGeom prst="rect">
            <a:avLst/>
          </a:prstGeom>
        </p:spPr>
        <p:txBody>
          <a:bodyPr vert="horz" lIns="91440" tIns="45720" rIns="91440" bIns="45720" rtlCol="0"/>
          <a:lstStyle>
            <a:lvl1pPr algn="r">
              <a:defRPr sz="1200"/>
            </a:lvl1pPr>
          </a:lstStyle>
          <a:p>
            <a:fld id="{19C1E79C-BF22-4512-83B2-64A0E8DAFFE8}" type="datetimeFigureOut">
              <a:rPr kumimoji="1" lang="ja-JP" altLang="en-US" smtClean="0"/>
              <a:t>2022/5/20</a:t>
            </a:fld>
            <a:endParaRPr kumimoji="1" lang="ja-JP" altLang="en-US"/>
          </a:p>
        </p:txBody>
      </p:sp>
      <p:sp>
        <p:nvSpPr>
          <p:cNvPr id="4" name="フッター プレースホルダー 3"/>
          <p:cNvSpPr>
            <a:spLocks noGrp="1"/>
          </p:cNvSpPr>
          <p:nvPr>
            <p:ph type="ftr" sz="quarter" idx="2"/>
          </p:nvPr>
        </p:nvSpPr>
        <p:spPr>
          <a:xfrm>
            <a:off x="1" y="6397806"/>
            <a:ext cx="4276779" cy="336788"/>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5590426" y="6397806"/>
            <a:ext cx="4276779" cy="336788"/>
          </a:xfrm>
          <a:prstGeom prst="rect">
            <a:avLst/>
          </a:prstGeom>
        </p:spPr>
        <p:txBody>
          <a:bodyPr vert="horz" lIns="91440" tIns="45720" rIns="91440" bIns="45720" rtlCol="0" anchor="b"/>
          <a:lstStyle>
            <a:lvl1pPr algn="r">
              <a:defRPr sz="1200"/>
            </a:lvl1pPr>
          </a:lstStyle>
          <a:p>
            <a:fld id="{2B0C669A-E6DA-4FF6-B9F8-CB7D6115430F}" type="slidenum">
              <a:rPr kumimoji="1" lang="ja-JP" altLang="en-US" smtClean="0"/>
              <a:t>‹#›</a:t>
            </a:fld>
            <a:endParaRPr kumimoji="1" lang="ja-JP" altLang="en-US"/>
          </a:p>
        </p:txBody>
      </p:sp>
    </p:spTree>
    <p:extLst>
      <p:ext uri="{BB962C8B-B14F-4D97-AF65-F5344CB8AC3E}">
        <p14:creationId xmlns:p14="http://schemas.microsoft.com/office/powerpoint/2010/main" val="7614847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0"/>
            <a:ext cx="4276779" cy="336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5590426" y="0"/>
            <a:ext cx="4276779" cy="336788"/>
          </a:xfrm>
          <a:prstGeom prst="rect">
            <a:avLst/>
          </a:prstGeom>
        </p:spPr>
        <p:txBody>
          <a:bodyPr vert="horz" lIns="91440" tIns="45720" rIns="91440" bIns="45720" rtlCol="0"/>
          <a:lstStyle>
            <a:lvl1pPr algn="r">
              <a:defRPr sz="1200"/>
            </a:lvl1pPr>
          </a:lstStyle>
          <a:p>
            <a:fld id="{513DC417-BFBE-450C-A58A-DD315FE90C6A}" type="datetimeFigureOut">
              <a:rPr kumimoji="1" lang="ja-JP" altLang="en-US" smtClean="0"/>
              <a:t>2022/5/20</a:t>
            </a:fld>
            <a:endParaRPr kumimoji="1" lang="ja-JP" altLang="en-US"/>
          </a:p>
        </p:txBody>
      </p:sp>
      <p:sp>
        <p:nvSpPr>
          <p:cNvPr id="4" name="スライド イメージ プレースホルダー 3"/>
          <p:cNvSpPr>
            <a:spLocks noGrp="1" noRot="1" noChangeAspect="1"/>
          </p:cNvSpPr>
          <p:nvPr>
            <p:ph type="sldImg" idx="2"/>
          </p:nvPr>
        </p:nvSpPr>
        <p:spPr>
          <a:xfrm>
            <a:off x="3249613" y="504825"/>
            <a:ext cx="3370262" cy="25273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986950" y="3199487"/>
            <a:ext cx="7895590" cy="3031094"/>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1" y="6397806"/>
            <a:ext cx="4276779" cy="33678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590426" y="6397806"/>
            <a:ext cx="4276779" cy="336788"/>
          </a:xfrm>
          <a:prstGeom prst="rect">
            <a:avLst/>
          </a:prstGeom>
        </p:spPr>
        <p:txBody>
          <a:bodyPr vert="horz" lIns="91440" tIns="45720" rIns="91440" bIns="45720" rtlCol="0" anchor="b"/>
          <a:lstStyle>
            <a:lvl1pPr algn="r">
              <a:defRPr sz="1200"/>
            </a:lvl1pPr>
          </a:lstStyle>
          <a:p>
            <a:fld id="{78452B81-EBFF-4F39-B843-F37A4CF9DDD5}" type="slidenum">
              <a:rPr kumimoji="1" lang="ja-JP" altLang="en-US" smtClean="0"/>
              <a:t>‹#›</a:t>
            </a:fld>
            <a:endParaRPr kumimoji="1" lang="ja-JP" altLang="en-US"/>
          </a:p>
        </p:txBody>
      </p:sp>
    </p:spTree>
    <p:extLst>
      <p:ext uri="{BB962C8B-B14F-4D97-AF65-F5344CB8AC3E}">
        <p14:creationId xmlns:p14="http://schemas.microsoft.com/office/powerpoint/2010/main" val="383229421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全ての言葉の間を</a:t>
            </a:r>
            <a:r>
              <a:rPr kumimoji="1" lang="en-US" altLang="ja-JP" dirty="0"/>
              <a:t>1</a:t>
            </a:r>
            <a:r>
              <a:rPr kumimoji="1" lang="ja-JP" altLang="en-US" dirty="0"/>
              <a:t>秒空けるといいかも</a:t>
            </a:r>
            <a:endParaRPr kumimoji="1" lang="en-US" altLang="ja-JP" dirty="0"/>
          </a:p>
          <a:p>
            <a:r>
              <a:rPr kumimoji="1" lang="ja-JP" altLang="en-US" dirty="0"/>
              <a:t>自信ないところのスピードが上がる（嫌なところはとっとと通り過ぎたくなるのが人間の性）</a:t>
            </a:r>
            <a:endParaRPr kumimoji="1" lang="en-US" altLang="ja-JP" dirty="0"/>
          </a:p>
          <a:p>
            <a:r>
              <a:rPr kumimoji="1" lang="en-US" altLang="ja-JP" dirty="0"/>
              <a:t>	</a:t>
            </a:r>
            <a:r>
              <a:rPr kumimoji="1" lang="ja-JP" altLang="en-US" dirty="0"/>
              <a:t>→重点的な練習を！</a:t>
            </a:r>
            <a:endParaRPr kumimoji="1" lang="en-US" altLang="ja-JP" dirty="0"/>
          </a:p>
          <a:p>
            <a:endParaRPr kumimoji="1" lang="en-US" altLang="ja-JP" dirty="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机間巡視◯</a:t>
            </a:r>
            <a:endParaRPr kumimoji="1" lang="en-US" altLang="ja-JP" dirty="0"/>
          </a:p>
          <a:p>
            <a:endParaRPr kumimoji="1" lang="en-US" altLang="ja-JP" dirty="0"/>
          </a:p>
          <a:p>
            <a:r>
              <a:rPr kumimoji="1" lang="ja-JP" altLang="en-US" dirty="0"/>
              <a:t>配布用スライドの準備をすること</a:t>
            </a:r>
            <a:endParaRPr kumimoji="1" lang="en-US" altLang="ja-JP" dirty="0"/>
          </a:p>
        </p:txBody>
      </p:sp>
      <p:sp>
        <p:nvSpPr>
          <p:cNvPr id="4" name="スライド番号プレースホルダー 3"/>
          <p:cNvSpPr>
            <a:spLocks noGrp="1"/>
          </p:cNvSpPr>
          <p:nvPr>
            <p:ph type="sldNum" sz="quarter" idx="10"/>
          </p:nvPr>
        </p:nvSpPr>
        <p:spPr/>
        <p:txBody>
          <a:bodyPr/>
          <a:lstStyle/>
          <a:p>
            <a:fld id="{78452B81-EBFF-4F39-B843-F37A4CF9DDD5}" type="slidenum">
              <a:rPr kumimoji="1" lang="ja-JP" altLang="en-US" smtClean="0"/>
              <a:t>1</a:t>
            </a:fld>
            <a:endParaRPr kumimoji="1" lang="ja-JP" altLang="en-US"/>
          </a:p>
        </p:txBody>
      </p:sp>
      <p:sp>
        <p:nvSpPr>
          <p:cNvPr id="5" name="日付プレースホルダー 4"/>
          <p:cNvSpPr>
            <a:spLocks noGrp="1"/>
          </p:cNvSpPr>
          <p:nvPr>
            <p:ph type="dt" idx="11"/>
          </p:nvPr>
        </p:nvSpPr>
        <p:spPr/>
        <p:txBody>
          <a:bodyPr/>
          <a:lstStyle/>
          <a:p>
            <a:r>
              <a:rPr kumimoji="1" lang="en-US" altLang="ja-JP"/>
              <a:t>2013/7/5</a:t>
            </a:r>
            <a:endParaRPr kumimoji="1" lang="ja-JP" altLang="en-US"/>
          </a:p>
        </p:txBody>
      </p:sp>
    </p:spTree>
    <p:extLst>
      <p:ext uri="{BB962C8B-B14F-4D97-AF65-F5344CB8AC3E}">
        <p14:creationId xmlns:p14="http://schemas.microsoft.com/office/powerpoint/2010/main" val="3853229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8452B81-EBFF-4F39-B843-F37A4CF9DDD5}" type="slidenum">
              <a:rPr kumimoji="1" lang="ja-JP" altLang="en-US" smtClean="0"/>
              <a:t>10</a:t>
            </a:fld>
            <a:endParaRPr kumimoji="1" lang="ja-JP" altLang="en-US"/>
          </a:p>
        </p:txBody>
      </p:sp>
    </p:spTree>
    <p:extLst>
      <p:ext uri="{BB962C8B-B14F-4D97-AF65-F5344CB8AC3E}">
        <p14:creationId xmlns:p14="http://schemas.microsoft.com/office/powerpoint/2010/main" val="4203602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ja-JP" altLang="en-US" dirty="0"/>
              <a:t>もうちょっと噛み締めて話しても良い</a:t>
            </a:r>
            <a:endParaRPr lang="en-US" altLang="ja-JP" dirty="0"/>
          </a:p>
        </p:txBody>
      </p:sp>
      <p:sp>
        <p:nvSpPr>
          <p:cNvPr id="78852" name="スライド番号プレースホルダ 3"/>
          <p:cNvSpPr txBox="1">
            <a:spLocks noGrp="1"/>
          </p:cNvSpPr>
          <p:nvPr/>
        </p:nvSpPr>
        <p:spPr bwMode="auto">
          <a:xfrm>
            <a:off x="5589533" y="6397730"/>
            <a:ext cx="4277630" cy="33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r" eaLnBrk="1" hangingPunct="1"/>
            <a:fld id="{67DA18D4-C2F7-4628-99B9-6713786279AB}" type="slidenum">
              <a:rPr lang="en-US" altLang="ja-JP" sz="1200"/>
              <a:pPr algn="r" eaLnBrk="1" hangingPunct="1"/>
              <a:t>12</a:t>
            </a:fld>
            <a:endParaRPr lang="en-US" altLang="ja-JP" sz="1200"/>
          </a:p>
        </p:txBody>
      </p:sp>
    </p:spTree>
    <p:extLst>
      <p:ext uri="{BB962C8B-B14F-4D97-AF65-F5344CB8AC3E}">
        <p14:creationId xmlns:p14="http://schemas.microsoft.com/office/powerpoint/2010/main" val="744003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ja-JP" altLang="en-US" dirty="0"/>
          </a:p>
        </p:txBody>
      </p:sp>
      <p:sp>
        <p:nvSpPr>
          <p:cNvPr id="67588" name="スライド番号プレースホルダ 3"/>
          <p:cNvSpPr txBox="1">
            <a:spLocks noGrp="1"/>
          </p:cNvSpPr>
          <p:nvPr/>
        </p:nvSpPr>
        <p:spPr bwMode="auto">
          <a:xfrm>
            <a:off x="5589533" y="6397730"/>
            <a:ext cx="4277630" cy="33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r" eaLnBrk="1" hangingPunct="1"/>
            <a:fld id="{944C9688-D565-44A5-A050-921D87BC1865}" type="slidenum">
              <a:rPr lang="en-US" altLang="ja-JP" sz="1200"/>
              <a:pPr algn="r" eaLnBrk="1" hangingPunct="1"/>
              <a:t>13</a:t>
            </a:fld>
            <a:endParaRPr lang="en-US" altLang="ja-JP" sz="1200"/>
          </a:p>
        </p:txBody>
      </p:sp>
    </p:spTree>
    <p:extLst>
      <p:ext uri="{BB962C8B-B14F-4D97-AF65-F5344CB8AC3E}">
        <p14:creationId xmlns:p14="http://schemas.microsoft.com/office/powerpoint/2010/main" val="3864459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ja-JP" altLang="en-US" dirty="0"/>
              <a:t>白濁液の説明</a:t>
            </a:r>
            <a:r>
              <a:rPr lang="en-US" altLang="ja-JP" dirty="0"/>
              <a:t>OK</a:t>
            </a:r>
          </a:p>
        </p:txBody>
      </p:sp>
      <p:sp>
        <p:nvSpPr>
          <p:cNvPr id="68612" name="スライド番号プレースホルダ 3"/>
          <p:cNvSpPr txBox="1">
            <a:spLocks noGrp="1"/>
          </p:cNvSpPr>
          <p:nvPr/>
        </p:nvSpPr>
        <p:spPr bwMode="auto">
          <a:xfrm>
            <a:off x="5589533" y="6397730"/>
            <a:ext cx="4277630" cy="33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r" eaLnBrk="1" hangingPunct="1"/>
            <a:fld id="{444E1239-5D03-4598-BBFD-1599A3A31377}" type="slidenum">
              <a:rPr lang="en-US" altLang="ja-JP" sz="1200"/>
              <a:pPr algn="r" eaLnBrk="1" hangingPunct="1"/>
              <a:t>14</a:t>
            </a:fld>
            <a:endParaRPr lang="en-US" altLang="ja-JP" sz="1200"/>
          </a:p>
        </p:txBody>
      </p:sp>
    </p:spTree>
    <p:extLst>
      <p:ext uri="{BB962C8B-B14F-4D97-AF65-F5344CB8AC3E}">
        <p14:creationId xmlns:p14="http://schemas.microsoft.com/office/powerpoint/2010/main" val="3358413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ja-JP" dirty="0"/>
          </a:p>
        </p:txBody>
      </p:sp>
      <p:sp>
        <p:nvSpPr>
          <p:cNvPr id="69636" name="スライド番号プレースホルダ 3"/>
          <p:cNvSpPr txBox="1">
            <a:spLocks noGrp="1"/>
          </p:cNvSpPr>
          <p:nvPr/>
        </p:nvSpPr>
        <p:spPr bwMode="auto">
          <a:xfrm>
            <a:off x="5589533" y="6397730"/>
            <a:ext cx="4277630" cy="33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r" eaLnBrk="1" hangingPunct="1"/>
            <a:fld id="{D9F4320B-82F2-452F-A1B5-0995486FC980}" type="slidenum">
              <a:rPr lang="en-US" altLang="ja-JP" sz="1200"/>
              <a:pPr algn="r" eaLnBrk="1" hangingPunct="1"/>
              <a:t>15</a:t>
            </a:fld>
            <a:endParaRPr lang="en-US" altLang="ja-JP" sz="1200"/>
          </a:p>
        </p:txBody>
      </p:sp>
    </p:spTree>
    <p:extLst>
      <p:ext uri="{BB962C8B-B14F-4D97-AF65-F5344CB8AC3E}">
        <p14:creationId xmlns:p14="http://schemas.microsoft.com/office/powerpoint/2010/main" val="764448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水槽</a:t>
            </a:r>
          </a:p>
        </p:txBody>
      </p:sp>
      <p:sp>
        <p:nvSpPr>
          <p:cNvPr id="4" name="スライド番号プレースホルダー 3"/>
          <p:cNvSpPr>
            <a:spLocks noGrp="1"/>
          </p:cNvSpPr>
          <p:nvPr>
            <p:ph type="sldNum" sz="quarter" idx="10"/>
          </p:nvPr>
        </p:nvSpPr>
        <p:spPr/>
        <p:txBody>
          <a:bodyPr/>
          <a:lstStyle/>
          <a:p>
            <a:fld id="{78452B81-EBFF-4F39-B843-F37A4CF9DDD5}" type="slidenum">
              <a:rPr kumimoji="1" lang="ja-JP" altLang="en-US" smtClean="0"/>
              <a:t>16</a:t>
            </a:fld>
            <a:endParaRPr kumimoji="1" lang="ja-JP" altLang="en-US"/>
          </a:p>
        </p:txBody>
      </p:sp>
    </p:spTree>
    <p:extLst>
      <p:ext uri="{BB962C8B-B14F-4D97-AF65-F5344CB8AC3E}">
        <p14:creationId xmlns:p14="http://schemas.microsoft.com/office/powerpoint/2010/main" val="824003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78452B81-EBFF-4F39-B843-F37A4CF9DDD5}" type="slidenum">
              <a:rPr kumimoji="1" lang="ja-JP" altLang="en-US" smtClean="0"/>
              <a:t>17</a:t>
            </a:fld>
            <a:endParaRPr kumimoji="1" lang="ja-JP" altLang="en-US"/>
          </a:p>
        </p:txBody>
      </p:sp>
    </p:spTree>
    <p:extLst>
      <p:ext uri="{BB962C8B-B14F-4D97-AF65-F5344CB8AC3E}">
        <p14:creationId xmlns:p14="http://schemas.microsoft.com/office/powerpoint/2010/main" val="12480064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ja-JP" altLang="en-US"/>
          </a:p>
        </p:txBody>
      </p:sp>
      <p:sp>
        <p:nvSpPr>
          <p:cNvPr id="72708" name="スライド番号プレースホルダ 3"/>
          <p:cNvSpPr txBox="1">
            <a:spLocks noGrp="1"/>
          </p:cNvSpPr>
          <p:nvPr/>
        </p:nvSpPr>
        <p:spPr bwMode="auto">
          <a:xfrm>
            <a:off x="5589533" y="6397730"/>
            <a:ext cx="4277630" cy="33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r" eaLnBrk="1" hangingPunct="1"/>
            <a:fld id="{39725261-5E17-4102-BCA1-F018E0F27EE0}" type="slidenum">
              <a:rPr lang="en-US" altLang="ja-JP" sz="1200"/>
              <a:pPr algn="r" eaLnBrk="1" hangingPunct="1"/>
              <a:t>18</a:t>
            </a:fld>
            <a:endParaRPr lang="en-US" altLang="ja-JP" sz="1200"/>
          </a:p>
        </p:txBody>
      </p:sp>
    </p:spTree>
    <p:extLst>
      <p:ext uri="{BB962C8B-B14F-4D97-AF65-F5344CB8AC3E}">
        <p14:creationId xmlns:p14="http://schemas.microsoft.com/office/powerpoint/2010/main" val="42549715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ja-JP" altLang="en-US" dirty="0"/>
          </a:p>
        </p:txBody>
      </p:sp>
      <p:sp>
        <p:nvSpPr>
          <p:cNvPr id="73732" name="スライド番号プレースホルダ 3"/>
          <p:cNvSpPr txBox="1">
            <a:spLocks noGrp="1"/>
          </p:cNvSpPr>
          <p:nvPr/>
        </p:nvSpPr>
        <p:spPr bwMode="auto">
          <a:xfrm>
            <a:off x="5589533" y="6397730"/>
            <a:ext cx="4277630" cy="33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r" eaLnBrk="1" hangingPunct="1"/>
            <a:fld id="{FFB36985-0500-492D-8BC0-2AFCB8D703BE}" type="slidenum">
              <a:rPr lang="en-US" altLang="ja-JP" sz="1200"/>
              <a:pPr algn="r" eaLnBrk="1" hangingPunct="1"/>
              <a:t>19</a:t>
            </a:fld>
            <a:endParaRPr lang="en-US" altLang="ja-JP" sz="1200"/>
          </a:p>
        </p:txBody>
      </p:sp>
    </p:spTree>
    <p:extLst>
      <p:ext uri="{BB962C8B-B14F-4D97-AF65-F5344CB8AC3E}">
        <p14:creationId xmlns:p14="http://schemas.microsoft.com/office/powerpoint/2010/main" val="29690792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ja-JP"/>
          </a:p>
        </p:txBody>
      </p:sp>
      <p:sp>
        <p:nvSpPr>
          <p:cNvPr id="74756" name="スライド番号プレースホルダ 3"/>
          <p:cNvSpPr txBox="1">
            <a:spLocks noGrp="1"/>
          </p:cNvSpPr>
          <p:nvPr/>
        </p:nvSpPr>
        <p:spPr bwMode="auto">
          <a:xfrm>
            <a:off x="5589533" y="6397730"/>
            <a:ext cx="4277630" cy="33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r" eaLnBrk="1" hangingPunct="1"/>
            <a:fld id="{B216042A-F3DE-432E-9316-6C607A9280A5}" type="slidenum">
              <a:rPr lang="en-US" altLang="ja-JP" sz="1200"/>
              <a:pPr algn="r" eaLnBrk="1" hangingPunct="1"/>
              <a:t>20</a:t>
            </a:fld>
            <a:endParaRPr lang="en-US" altLang="ja-JP" sz="1200"/>
          </a:p>
        </p:txBody>
      </p:sp>
    </p:spTree>
    <p:extLst>
      <p:ext uri="{BB962C8B-B14F-4D97-AF65-F5344CB8AC3E}">
        <p14:creationId xmlns:p14="http://schemas.microsoft.com/office/powerpoint/2010/main" val="3683338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よろしくお願いします！</a:t>
            </a:r>
          </a:p>
        </p:txBody>
      </p:sp>
      <p:sp>
        <p:nvSpPr>
          <p:cNvPr id="4" name="スライド番号プレースホルダー 3"/>
          <p:cNvSpPr>
            <a:spLocks noGrp="1"/>
          </p:cNvSpPr>
          <p:nvPr>
            <p:ph type="sldNum" sz="quarter" idx="10"/>
          </p:nvPr>
        </p:nvSpPr>
        <p:spPr/>
        <p:txBody>
          <a:bodyPr/>
          <a:lstStyle/>
          <a:p>
            <a:fld id="{78452B81-EBFF-4F39-B843-F37A4CF9DDD5}" type="slidenum">
              <a:rPr kumimoji="1" lang="ja-JP" altLang="en-US" smtClean="0"/>
              <a:t>2</a:t>
            </a:fld>
            <a:endParaRPr kumimoji="1" lang="ja-JP" altLang="en-US"/>
          </a:p>
        </p:txBody>
      </p:sp>
    </p:spTree>
    <p:extLst>
      <p:ext uri="{BB962C8B-B14F-4D97-AF65-F5344CB8AC3E}">
        <p14:creationId xmlns:p14="http://schemas.microsoft.com/office/powerpoint/2010/main" val="25514954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ja-JP" dirty="0"/>
              <a:t>21</a:t>
            </a:r>
            <a:r>
              <a:rPr lang="ja-JP" altLang="en-US" dirty="0"/>
              <a:t>と</a:t>
            </a:r>
            <a:r>
              <a:rPr lang="en-US" altLang="ja-JP" dirty="0"/>
              <a:t>22</a:t>
            </a:r>
            <a:r>
              <a:rPr lang="ja-JP" altLang="en-US" dirty="0"/>
              <a:t>の間は間をとった方が良い</a:t>
            </a:r>
            <a:endParaRPr lang="en-US" altLang="ja-JP" dirty="0"/>
          </a:p>
          <a:p>
            <a:r>
              <a:rPr lang="en-US" altLang="ja-JP" dirty="0"/>
              <a:t>	</a:t>
            </a:r>
            <a:endParaRPr lang="ja-JP" altLang="en-US" dirty="0"/>
          </a:p>
        </p:txBody>
      </p:sp>
      <p:sp>
        <p:nvSpPr>
          <p:cNvPr id="75780" name="スライド番号プレースホルダ 3"/>
          <p:cNvSpPr txBox="1">
            <a:spLocks noGrp="1"/>
          </p:cNvSpPr>
          <p:nvPr/>
        </p:nvSpPr>
        <p:spPr bwMode="auto">
          <a:xfrm>
            <a:off x="5589533" y="6397730"/>
            <a:ext cx="4277630" cy="33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r" eaLnBrk="1" hangingPunct="1"/>
            <a:fld id="{BFA7CE70-9CE0-41C5-954F-02D5917E402A}" type="slidenum">
              <a:rPr lang="en-US" altLang="ja-JP" sz="1200"/>
              <a:pPr algn="r" eaLnBrk="1" hangingPunct="1"/>
              <a:t>21</a:t>
            </a:fld>
            <a:endParaRPr lang="en-US" altLang="ja-JP" sz="1200"/>
          </a:p>
        </p:txBody>
      </p:sp>
    </p:spTree>
    <p:extLst>
      <p:ext uri="{BB962C8B-B14F-4D97-AF65-F5344CB8AC3E}">
        <p14:creationId xmlns:p14="http://schemas.microsoft.com/office/powerpoint/2010/main" val="8537659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ja-JP" dirty="0"/>
          </a:p>
        </p:txBody>
      </p:sp>
      <p:sp>
        <p:nvSpPr>
          <p:cNvPr id="76804" name="スライド番号プレースホルダ 3"/>
          <p:cNvSpPr txBox="1">
            <a:spLocks noGrp="1"/>
          </p:cNvSpPr>
          <p:nvPr/>
        </p:nvSpPr>
        <p:spPr bwMode="auto">
          <a:xfrm>
            <a:off x="5589533" y="6397730"/>
            <a:ext cx="4277630" cy="33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r" eaLnBrk="1" hangingPunct="1"/>
            <a:fld id="{95246DE2-2BDA-48D9-BDD8-15D89117BEBA}" type="slidenum">
              <a:rPr lang="en-US" altLang="ja-JP" sz="1200"/>
              <a:pPr algn="r" eaLnBrk="1" hangingPunct="1"/>
              <a:t>22</a:t>
            </a:fld>
            <a:endParaRPr lang="en-US" altLang="ja-JP" sz="1200"/>
          </a:p>
        </p:txBody>
      </p:sp>
    </p:spTree>
    <p:extLst>
      <p:ext uri="{BB962C8B-B14F-4D97-AF65-F5344CB8AC3E}">
        <p14:creationId xmlns:p14="http://schemas.microsoft.com/office/powerpoint/2010/main" val="31436606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赤と青の光を合わせると紫の光になるという確認を生徒にする（一応）</a:t>
            </a:r>
            <a:endParaRPr kumimoji="1" lang="ja-JP" altLang="en-US" dirty="0"/>
          </a:p>
        </p:txBody>
      </p:sp>
      <p:sp>
        <p:nvSpPr>
          <p:cNvPr id="4" name="スライド番号プレースホルダー 3"/>
          <p:cNvSpPr>
            <a:spLocks noGrp="1"/>
          </p:cNvSpPr>
          <p:nvPr>
            <p:ph type="sldNum" sz="quarter" idx="10"/>
          </p:nvPr>
        </p:nvSpPr>
        <p:spPr/>
        <p:txBody>
          <a:bodyPr/>
          <a:lstStyle/>
          <a:p>
            <a:fld id="{78452B81-EBFF-4F39-B843-F37A4CF9DDD5}" type="slidenum">
              <a:rPr kumimoji="1" lang="ja-JP" altLang="en-US" smtClean="0"/>
              <a:t>23</a:t>
            </a:fld>
            <a:endParaRPr kumimoji="1" lang="ja-JP" altLang="en-US"/>
          </a:p>
        </p:txBody>
      </p:sp>
    </p:spTree>
    <p:extLst>
      <p:ext uri="{BB962C8B-B14F-4D97-AF65-F5344CB8AC3E}">
        <p14:creationId xmlns:p14="http://schemas.microsoft.com/office/powerpoint/2010/main" val="8240034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ja-JP" altLang="en-US" dirty="0"/>
          </a:p>
        </p:txBody>
      </p:sp>
      <p:sp>
        <p:nvSpPr>
          <p:cNvPr id="71684" name="スライド番号プレースホルダ 3"/>
          <p:cNvSpPr txBox="1">
            <a:spLocks noGrp="1"/>
          </p:cNvSpPr>
          <p:nvPr/>
        </p:nvSpPr>
        <p:spPr bwMode="auto">
          <a:xfrm>
            <a:off x="5589533" y="6397730"/>
            <a:ext cx="4277630" cy="33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r" eaLnBrk="1" hangingPunct="1"/>
            <a:fld id="{57B3E862-2E88-4AC3-933C-9093B8F28DD6}" type="slidenum">
              <a:rPr lang="en-US" altLang="ja-JP" sz="1200"/>
              <a:pPr algn="r" eaLnBrk="1" hangingPunct="1"/>
              <a:t>24</a:t>
            </a:fld>
            <a:endParaRPr lang="en-US" altLang="ja-JP" sz="1200"/>
          </a:p>
        </p:txBody>
      </p:sp>
    </p:spTree>
    <p:extLst>
      <p:ext uri="{BB962C8B-B14F-4D97-AF65-F5344CB8AC3E}">
        <p14:creationId xmlns:p14="http://schemas.microsoft.com/office/powerpoint/2010/main" val="1933890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8452B81-EBFF-4F39-B843-F37A4CF9DDD5}" type="slidenum">
              <a:rPr kumimoji="1" lang="ja-JP" altLang="en-US" smtClean="0"/>
              <a:t>25</a:t>
            </a:fld>
            <a:endParaRPr kumimoji="1" lang="ja-JP" altLang="en-US"/>
          </a:p>
        </p:txBody>
      </p:sp>
    </p:spTree>
    <p:extLst>
      <p:ext uri="{BB962C8B-B14F-4D97-AF65-F5344CB8AC3E}">
        <p14:creationId xmlns:p14="http://schemas.microsoft.com/office/powerpoint/2010/main" val="37875676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近くで光が散乱しきっちゃう</a:t>
            </a:r>
          </a:p>
        </p:txBody>
      </p:sp>
      <p:sp>
        <p:nvSpPr>
          <p:cNvPr id="4" name="スライド番号プレースホルダー 3"/>
          <p:cNvSpPr>
            <a:spLocks noGrp="1"/>
          </p:cNvSpPr>
          <p:nvPr>
            <p:ph type="sldNum" sz="quarter" idx="10"/>
          </p:nvPr>
        </p:nvSpPr>
        <p:spPr/>
        <p:txBody>
          <a:bodyPr/>
          <a:lstStyle/>
          <a:p>
            <a:fld id="{78452B81-EBFF-4F39-B843-F37A4CF9DDD5}" type="slidenum">
              <a:rPr kumimoji="1" lang="ja-JP" altLang="en-US" smtClean="0"/>
              <a:t>26</a:t>
            </a:fld>
            <a:endParaRPr kumimoji="1" lang="ja-JP" altLang="en-US"/>
          </a:p>
        </p:txBody>
      </p:sp>
    </p:spTree>
    <p:extLst>
      <p:ext uri="{BB962C8B-B14F-4D97-AF65-F5344CB8AC3E}">
        <p14:creationId xmlns:p14="http://schemas.microsoft.com/office/powerpoint/2010/main" val="1115894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遠くまで行っても</a:t>
            </a:r>
          </a:p>
        </p:txBody>
      </p:sp>
      <p:sp>
        <p:nvSpPr>
          <p:cNvPr id="4" name="スライド番号プレースホルダー 3"/>
          <p:cNvSpPr>
            <a:spLocks noGrp="1"/>
          </p:cNvSpPr>
          <p:nvPr>
            <p:ph type="sldNum" sz="quarter" idx="10"/>
          </p:nvPr>
        </p:nvSpPr>
        <p:spPr/>
        <p:txBody>
          <a:bodyPr/>
          <a:lstStyle/>
          <a:p>
            <a:fld id="{78452B81-EBFF-4F39-B843-F37A4CF9DDD5}" type="slidenum">
              <a:rPr kumimoji="1" lang="ja-JP" altLang="en-US" smtClean="0"/>
              <a:t>27</a:t>
            </a:fld>
            <a:endParaRPr kumimoji="1" lang="ja-JP" altLang="en-US"/>
          </a:p>
        </p:txBody>
      </p:sp>
    </p:spTree>
    <p:extLst>
      <p:ext uri="{BB962C8B-B14F-4D97-AF65-F5344CB8AC3E}">
        <p14:creationId xmlns:p14="http://schemas.microsoft.com/office/powerpoint/2010/main" val="11158946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ここまでやってきた事を踏まえて、夕焼けはなぜ赤いのか、について見ていこう</a:t>
            </a:r>
          </a:p>
        </p:txBody>
      </p:sp>
      <p:sp>
        <p:nvSpPr>
          <p:cNvPr id="4" name="スライド番号プレースホルダー 3"/>
          <p:cNvSpPr>
            <a:spLocks noGrp="1"/>
          </p:cNvSpPr>
          <p:nvPr>
            <p:ph type="sldNum" sz="quarter" idx="10"/>
          </p:nvPr>
        </p:nvSpPr>
        <p:spPr/>
        <p:txBody>
          <a:bodyPr/>
          <a:lstStyle/>
          <a:p>
            <a:fld id="{78452B81-EBFF-4F39-B843-F37A4CF9DDD5}" type="slidenum">
              <a:rPr kumimoji="1" lang="ja-JP" altLang="en-US" smtClean="0"/>
              <a:t>28</a:t>
            </a:fld>
            <a:endParaRPr kumimoji="1" lang="ja-JP" altLang="en-US"/>
          </a:p>
        </p:txBody>
      </p:sp>
    </p:spTree>
    <p:extLst>
      <p:ext uri="{BB962C8B-B14F-4D97-AF65-F5344CB8AC3E}">
        <p14:creationId xmlns:p14="http://schemas.microsoft.com/office/powerpoint/2010/main" val="12412992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txBox="1">
            <a:spLocks noGrp="1" noChangeArrowheads="1"/>
          </p:cNvSpPr>
          <p:nvPr/>
        </p:nvSpPr>
        <p:spPr bwMode="auto">
          <a:xfrm>
            <a:off x="5589533" y="6397730"/>
            <a:ext cx="4277630" cy="33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r" eaLnBrk="1" hangingPunct="1"/>
            <a:fld id="{DADE6C5C-F66A-4145-905A-0473337CCA4A}" type="slidenum">
              <a:rPr lang="en-US" altLang="ja-JP" sz="1200"/>
              <a:pPr algn="r" eaLnBrk="1" hangingPunct="1"/>
              <a:t>29</a:t>
            </a:fld>
            <a:endParaRPr lang="en-US" altLang="ja-JP" sz="1200"/>
          </a:p>
        </p:txBody>
      </p:sp>
      <p:sp>
        <p:nvSpPr>
          <p:cNvPr id="82947" name="Rectangle 2"/>
          <p:cNvSpPr>
            <a:spLocks noGrp="1" noRot="1" noChangeAspect="1" noChangeArrowheads="1" noTextEdit="1"/>
          </p:cNvSpPr>
          <p:nvPr>
            <p:ph type="sldImg"/>
          </p:nvPr>
        </p:nvSpPr>
        <p:spPr bwMode="auto">
          <a:xfrm>
            <a:off x="3255963" y="504825"/>
            <a:ext cx="3370262" cy="25273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8" name="Rectangle 3"/>
          <p:cNvSpPr>
            <a:spLocks noGrp="1" noChangeArrowheads="1"/>
          </p:cNvSpPr>
          <p:nvPr>
            <p:ph type="body" idx="1"/>
          </p:nvPr>
        </p:nvSpPr>
        <p:spPr bwMode="auto">
          <a:xfrm>
            <a:off x="986255" y="3198323"/>
            <a:ext cx="7896986" cy="303255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ja-JP"/>
          </a:p>
        </p:txBody>
      </p:sp>
    </p:spTree>
    <p:extLst>
      <p:ext uri="{BB962C8B-B14F-4D97-AF65-F5344CB8AC3E}">
        <p14:creationId xmlns:p14="http://schemas.microsoft.com/office/powerpoint/2010/main" val="10731555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OK</a:t>
            </a:r>
            <a:endParaRPr kumimoji="1" lang="ja-JP" altLang="en-US" dirty="0"/>
          </a:p>
        </p:txBody>
      </p:sp>
      <p:sp>
        <p:nvSpPr>
          <p:cNvPr id="4" name="スライド番号プレースホルダー 3"/>
          <p:cNvSpPr>
            <a:spLocks noGrp="1"/>
          </p:cNvSpPr>
          <p:nvPr>
            <p:ph type="sldNum" sz="quarter" idx="10"/>
          </p:nvPr>
        </p:nvSpPr>
        <p:spPr/>
        <p:txBody>
          <a:bodyPr/>
          <a:lstStyle/>
          <a:p>
            <a:fld id="{78452B81-EBFF-4F39-B843-F37A4CF9DDD5}" type="slidenum">
              <a:rPr kumimoji="1" lang="ja-JP" altLang="en-US" smtClean="0"/>
              <a:t>30</a:t>
            </a:fld>
            <a:endParaRPr kumimoji="1" lang="ja-JP" altLang="en-US"/>
          </a:p>
        </p:txBody>
      </p:sp>
    </p:spTree>
    <p:extLst>
      <p:ext uri="{BB962C8B-B14F-4D97-AF65-F5344CB8AC3E}">
        <p14:creationId xmlns:p14="http://schemas.microsoft.com/office/powerpoint/2010/main" val="4048110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昼は青空、夕方は夕焼け</a:t>
            </a:r>
            <a:endParaRPr kumimoji="1" lang="en-US" altLang="ja-JP" dirty="0"/>
          </a:p>
          <a:p>
            <a:r>
              <a:rPr kumimoji="1" lang="en-US" altLang="ja-JP" dirty="0"/>
              <a:t>	</a:t>
            </a:r>
            <a:r>
              <a:rPr kumimoji="1" lang="ja-JP" altLang="en-US" dirty="0"/>
              <a:t>→ではどうして？</a:t>
            </a:r>
            <a:r>
              <a:rPr kumimoji="1" lang="ja-JP" altLang="en-US" dirty="0" err="1"/>
              <a:t>って</a:t>
            </a:r>
            <a:r>
              <a:rPr kumimoji="1" lang="ja-JP" altLang="en-US" dirty="0"/>
              <a:t>ことは知らないかも</a:t>
            </a:r>
            <a:endParaRPr kumimoji="1" lang="en-US" altLang="ja-JP" dirty="0"/>
          </a:p>
          <a:p>
            <a:r>
              <a:rPr kumimoji="1" lang="en-US" altLang="ja-JP" dirty="0"/>
              <a:t>		</a:t>
            </a:r>
            <a:r>
              <a:rPr kumimoji="1" lang="ja-JP" altLang="en-US" dirty="0"/>
              <a:t>→やっていこう</a:t>
            </a:r>
          </a:p>
        </p:txBody>
      </p:sp>
      <p:sp>
        <p:nvSpPr>
          <p:cNvPr id="4" name="スライド番号プレースホルダー 3"/>
          <p:cNvSpPr>
            <a:spLocks noGrp="1"/>
          </p:cNvSpPr>
          <p:nvPr>
            <p:ph type="sldNum" sz="quarter" idx="10"/>
          </p:nvPr>
        </p:nvSpPr>
        <p:spPr/>
        <p:txBody>
          <a:bodyPr/>
          <a:lstStyle/>
          <a:p>
            <a:fld id="{78452B81-EBFF-4F39-B843-F37A4CF9DDD5}" type="slidenum">
              <a:rPr kumimoji="1" lang="ja-JP" altLang="en-US" smtClean="0"/>
              <a:t>3</a:t>
            </a:fld>
            <a:endParaRPr kumimoji="1" lang="ja-JP" altLang="en-US"/>
          </a:p>
        </p:txBody>
      </p:sp>
      <p:sp>
        <p:nvSpPr>
          <p:cNvPr id="5" name="日付プレースホルダー 4"/>
          <p:cNvSpPr>
            <a:spLocks noGrp="1"/>
          </p:cNvSpPr>
          <p:nvPr>
            <p:ph type="dt" idx="11"/>
          </p:nvPr>
        </p:nvSpPr>
        <p:spPr/>
        <p:txBody>
          <a:bodyPr/>
          <a:lstStyle/>
          <a:p>
            <a:r>
              <a:rPr kumimoji="1" lang="en-US" altLang="ja-JP"/>
              <a:t>2013/7/5</a:t>
            </a:r>
            <a:endParaRPr kumimoji="1" lang="ja-JP" altLang="en-US"/>
          </a:p>
        </p:txBody>
      </p:sp>
    </p:spTree>
    <p:extLst>
      <p:ext uri="{BB962C8B-B14F-4D97-AF65-F5344CB8AC3E}">
        <p14:creationId xmlns:p14="http://schemas.microsoft.com/office/powerpoint/2010/main" val="37505157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ja-JP" dirty="0"/>
          </a:p>
        </p:txBody>
      </p:sp>
      <p:sp>
        <p:nvSpPr>
          <p:cNvPr id="83972" name="スライド番号プレースホルダ 3"/>
          <p:cNvSpPr txBox="1">
            <a:spLocks noGrp="1"/>
          </p:cNvSpPr>
          <p:nvPr/>
        </p:nvSpPr>
        <p:spPr bwMode="auto">
          <a:xfrm>
            <a:off x="5589533" y="6397730"/>
            <a:ext cx="4277630" cy="33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r" eaLnBrk="1" hangingPunct="1"/>
            <a:fld id="{5053C7A6-3A5A-4AC3-9303-FCC4B059469E}" type="slidenum">
              <a:rPr lang="en-US" altLang="ja-JP" sz="1200"/>
              <a:pPr algn="r" eaLnBrk="1" hangingPunct="1"/>
              <a:t>31</a:t>
            </a:fld>
            <a:endParaRPr lang="en-US" altLang="ja-JP" sz="1200"/>
          </a:p>
        </p:txBody>
      </p:sp>
    </p:spTree>
    <p:extLst>
      <p:ext uri="{BB962C8B-B14F-4D97-AF65-F5344CB8AC3E}">
        <p14:creationId xmlns:p14="http://schemas.microsoft.com/office/powerpoint/2010/main" val="33750755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ここの流れが若干不安定（自信☓）</a:t>
            </a:r>
            <a:endParaRPr kumimoji="1" lang="en-US" altLang="ja-JP" dirty="0"/>
          </a:p>
          <a:p>
            <a:endParaRPr kumimoji="1" lang="en-US" altLang="ja-JP" dirty="0"/>
          </a:p>
          <a:p>
            <a:r>
              <a:rPr kumimoji="1" lang="ja-JP" altLang="en-US" dirty="0"/>
              <a:t>では、お昼の時と比べて、空気を通る距離はどうなるでしょうか？</a:t>
            </a:r>
            <a:endParaRPr kumimoji="1" lang="en-US" altLang="ja-JP" dirty="0"/>
          </a:p>
          <a:p>
            <a:r>
              <a:rPr kumimoji="1" lang="en-US" altLang="ja-JP" dirty="0"/>
              <a:t>	</a:t>
            </a:r>
            <a:r>
              <a:rPr kumimoji="1" lang="ja-JP" altLang="en-US" dirty="0"/>
              <a:t>→長いですよね</a:t>
            </a:r>
          </a:p>
        </p:txBody>
      </p:sp>
      <p:sp>
        <p:nvSpPr>
          <p:cNvPr id="4" name="スライド番号プレースホルダー 3"/>
          <p:cNvSpPr>
            <a:spLocks noGrp="1"/>
          </p:cNvSpPr>
          <p:nvPr>
            <p:ph type="sldNum" sz="quarter" idx="10"/>
          </p:nvPr>
        </p:nvSpPr>
        <p:spPr/>
        <p:txBody>
          <a:bodyPr/>
          <a:lstStyle/>
          <a:p>
            <a:fld id="{78452B81-EBFF-4F39-B843-F37A4CF9DDD5}" type="slidenum">
              <a:rPr kumimoji="1" lang="ja-JP" altLang="en-US" smtClean="0"/>
              <a:t>32</a:t>
            </a:fld>
            <a:endParaRPr kumimoji="1" lang="ja-JP" altLang="en-US"/>
          </a:p>
        </p:txBody>
      </p:sp>
    </p:spTree>
    <p:extLst>
      <p:ext uri="{BB962C8B-B14F-4D97-AF65-F5344CB8AC3E}">
        <p14:creationId xmlns:p14="http://schemas.microsoft.com/office/powerpoint/2010/main" val="11048405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ja-JP" altLang="en-US" dirty="0"/>
          </a:p>
        </p:txBody>
      </p:sp>
      <p:sp>
        <p:nvSpPr>
          <p:cNvPr id="86020" name="スライド番号プレースホルダ 3"/>
          <p:cNvSpPr txBox="1">
            <a:spLocks noGrp="1"/>
          </p:cNvSpPr>
          <p:nvPr/>
        </p:nvSpPr>
        <p:spPr bwMode="auto">
          <a:xfrm>
            <a:off x="5589533" y="6397730"/>
            <a:ext cx="4277630" cy="33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r" eaLnBrk="1" hangingPunct="1"/>
            <a:fld id="{36C331B1-E7B3-4159-BA9A-49F30640E2E6}" type="slidenum">
              <a:rPr lang="en-US" altLang="ja-JP" sz="1200"/>
              <a:pPr algn="r" eaLnBrk="1" hangingPunct="1"/>
              <a:t>33</a:t>
            </a:fld>
            <a:endParaRPr lang="en-US" altLang="ja-JP" sz="1200"/>
          </a:p>
        </p:txBody>
      </p:sp>
    </p:spTree>
    <p:extLst>
      <p:ext uri="{BB962C8B-B14F-4D97-AF65-F5344CB8AC3E}">
        <p14:creationId xmlns:p14="http://schemas.microsoft.com/office/powerpoint/2010/main" val="27561551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ja-JP"/>
          </a:p>
        </p:txBody>
      </p:sp>
      <p:sp>
        <p:nvSpPr>
          <p:cNvPr id="87044" name="スライド番号プレースホルダ 3"/>
          <p:cNvSpPr txBox="1">
            <a:spLocks noGrp="1"/>
          </p:cNvSpPr>
          <p:nvPr/>
        </p:nvSpPr>
        <p:spPr bwMode="auto">
          <a:xfrm>
            <a:off x="5589533" y="6397730"/>
            <a:ext cx="4277630" cy="33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r" eaLnBrk="1" hangingPunct="1"/>
            <a:fld id="{6E81A4F9-1BEB-490A-8142-25130B050A72}" type="slidenum">
              <a:rPr lang="en-US" altLang="ja-JP" sz="1200"/>
              <a:pPr algn="r" eaLnBrk="1" hangingPunct="1"/>
              <a:t>34</a:t>
            </a:fld>
            <a:endParaRPr lang="en-US" altLang="ja-JP" sz="1200"/>
          </a:p>
        </p:txBody>
      </p:sp>
    </p:spTree>
    <p:extLst>
      <p:ext uri="{BB962C8B-B14F-4D97-AF65-F5344CB8AC3E}">
        <p14:creationId xmlns:p14="http://schemas.microsoft.com/office/powerpoint/2010/main" val="37557795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「ここは？」の方がしっくりくるかも</a:t>
            </a:r>
            <a:endParaRPr kumimoji="1" lang="en-US" altLang="ja-JP" dirty="0"/>
          </a:p>
          <a:p>
            <a:endParaRPr kumimoji="1" lang="en-US" altLang="ja-JP" dirty="0"/>
          </a:p>
          <a:p>
            <a:r>
              <a:rPr kumimoji="1" lang="ja-JP" altLang="en-US" dirty="0"/>
              <a:t>子どもに当てちゃう</a:t>
            </a:r>
          </a:p>
        </p:txBody>
      </p:sp>
      <p:sp>
        <p:nvSpPr>
          <p:cNvPr id="4" name="スライド番号プレースホルダー 3"/>
          <p:cNvSpPr>
            <a:spLocks noGrp="1"/>
          </p:cNvSpPr>
          <p:nvPr>
            <p:ph type="sldNum" sz="quarter" idx="10"/>
          </p:nvPr>
        </p:nvSpPr>
        <p:spPr/>
        <p:txBody>
          <a:bodyPr/>
          <a:lstStyle/>
          <a:p>
            <a:fld id="{78452B81-EBFF-4F39-B843-F37A4CF9DDD5}" type="slidenum">
              <a:rPr kumimoji="1" lang="ja-JP" altLang="en-US" smtClean="0"/>
              <a:t>35</a:t>
            </a:fld>
            <a:endParaRPr kumimoji="1" lang="ja-JP" altLang="en-US"/>
          </a:p>
        </p:txBody>
      </p:sp>
    </p:spTree>
    <p:extLst>
      <p:ext uri="{BB962C8B-B14F-4D97-AF65-F5344CB8AC3E}">
        <p14:creationId xmlns:p14="http://schemas.microsoft.com/office/powerpoint/2010/main" val="29798795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ja-JP" altLang="en-US" dirty="0"/>
              <a:t>長いから、なんですね。</a:t>
            </a:r>
            <a:endParaRPr lang="en-US" altLang="ja-JP" dirty="0"/>
          </a:p>
        </p:txBody>
      </p:sp>
      <p:sp>
        <p:nvSpPr>
          <p:cNvPr id="89092" name="スライド番号プレースホルダ 3"/>
          <p:cNvSpPr txBox="1">
            <a:spLocks noGrp="1"/>
          </p:cNvSpPr>
          <p:nvPr/>
        </p:nvSpPr>
        <p:spPr bwMode="auto">
          <a:xfrm>
            <a:off x="5589531" y="6397729"/>
            <a:ext cx="4277630" cy="33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r" eaLnBrk="1" hangingPunct="1"/>
            <a:fld id="{D553287A-FB67-40F3-BC5C-C9C9B2DC7E29}" type="slidenum">
              <a:rPr lang="en-US" altLang="ja-JP" sz="1200"/>
              <a:pPr algn="r" eaLnBrk="1" hangingPunct="1"/>
              <a:t>36</a:t>
            </a:fld>
            <a:endParaRPr lang="en-US" altLang="ja-JP" sz="1200"/>
          </a:p>
        </p:txBody>
      </p:sp>
    </p:spTree>
    <p:extLst>
      <p:ext uri="{BB962C8B-B14F-4D97-AF65-F5344CB8AC3E}">
        <p14:creationId xmlns:p14="http://schemas.microsoft.com/office/powerpoint/2010/main" val="8923294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OK</a:t>
            </a:r>
          </a:p>
          <a:p>
            <a:r>
              <a:rPr kumimoji="1" lang="ja-JP" altLang="en-US" dirty="0"/>
              <a:t>締め方綺麗</a:t>
            </a:r>
          </a:p>
        </p:txBody>
      </p:sp>
      <p:sp>
        <p:nvSpPr>
          <p:cNvPr id="4" name="スライド番号プレースホルダー 3"/>
          <p:cNvSpPr>
            <a:spLocks noGrp="1"/>
          </p:cNvSpPr>
          <p:nvPr>
            <p:ph type="sldNum" sz="quarter" idx="10"/>
          </p:nvPr>
        </p:nvSpPr>
        <p:spPr/>
        <p:txBody>
          <a:bodyPr/>
          <a:lstStyle/>
          <a:p>
            <a:fld id="{78452B81-EBFF-4F39-B843-F37A4CF9DDD5}" type="slidenum">
              <a:rPr kumimoji="1" lang="ja-JP" altLang="en-US" smtClean="0"/>
              <a:t>37</a:t>
            </a:fld>
            <a:endParaRPr kumimoji="1" lang="ja-JP" altLang="en-US"/>
          </a:p>
        </p:txBody>
      </p:sp>
    </p:spTree>
    <p:extLst>
      <p:ext uri="{BB962C8B-B14F-4D97-AF65-F5344CB8AC3E}">
        <p14:creationId xmlns:p14="http://schemas.microsoft.com/office/powerpoint/2010/main" val="42036020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ja-JP" altLang="en-US"/>
          </a:p>
        </p:txBody>
      </p:sp>
      <p:sp>
        <p:nvSpPr>
          <p:cNvPr id="90116" name="スライド番号プレースホルダ 3"/>
          <p:cNvSpPr txBox="1">
            <a:spLocks noGrp="1"/>
          </p:cNvSpPr>
          <p:nvPr/>
        </p:nvSpPr>
        <p:spPr bwMode="auto">
          <a:xfrm>
            <a:off x="5589533" y="6397730"/>
            <a:ext cx="4277630" cy="33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r" eaLnBrk="1" hangingPunct="1"/>
            <a:fld id="{F64DC9E7-5EF7-49D8-80BC-81238746FCA9}" type="slidenum">
              <a:rPr lang="en-US" altLang="ja-JP" sz="1200"/>
              <a:pPr algn="r" eaLnBrk="1" hangingPunct="1"/>
              <a:t>38</a:t>
            </a:fld>
            <a:endParaRPr lang="en-US" altLang="ja-JP" sz="1200"/>
          </a:p>
        </p:txBody>
      </p:sp>
    </p:spTree>
    <p:extLst>
      <p:ext uri="{BB962C8B-B14F-4D97-AF65-F5344CB8AC3E}">
        <p14:creationId xmlns:p14="http://schemas.microsoft.com/office/powerpoint/2010/main" val="35894926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ja-JP" altLang="en-US"/>
          </a:p>
        </p:txBody>
      </p:sp>
      <p:sp>
        <p:nvSpPr>
          <p:cNvPr id="90116" name="スライド番号プレースホルダ 3"/>
          <p:cNvSpPr txBox="1">
            <a:spLocks noGrp="1"/>
          </p:cNvSpPr>
          <p:nvPr/>
        </p:nvSpPr>
        <p:spPr bwMode="auto">
          <a:xfrm>
            <a:off x="5589533" y="6397730"/>
            <a:ext cx="4277630" cy="33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r" eaLnBrk="1" hangingPunct="1"/>
            <a:fld id="{F64DC9E7-5EF7-49D8-80BC-81238746FCA9}" type="slidenum">
              <a:rPr lang="en-US" altLang="ja-JP" sz="1200"/>
              <a:pPr algn="r" eaLnBrk="1" hangingPunct="1"/>
              <a:t>39</a:t>
            </a:fld>
            <a:endParaRPr lang="en-US" altLang="ja-JP" sz="1200"/>
          </a:p>
        </p:txBody>
      </p:sp>
    </p:spTree>
    <p:extLst>
      <p:ext uri="{BB962C8B-B14F-4D97-AF65-F5344CB8AC3E}">
        <p14:creationId xmlns:p14="http://schemas.microsoft.com/office/powerpoint/2010/main" val="7143117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ja-JP" dirty="0"/>
          </a:p>
        </p:txBody>
      </p:sp>
      <p:sp>
        <p:nvSpPr>
          <p:cNvPr id="91140" name="スライド番号プレースホルダ 3"/>
          <p:cNvSpPr txBox="1">
            <a:spLocks noGrp="1"/>
          </p:cNvSpPr>
          <p:nvPr/>
        </p:nvSpPr>
        <p:spPr bwMode="auto">
          <a:xfrm>
            <a:off x="5589533" y="6397730"/>
            <a:ext cx="4277630" cy="33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r" eaLnBrk="1" hangingPunct="1"/>
            <a:fld id="{3E828357-1506-4EDA-B6AC-B25778FE7044}" type="slidenum">
              <a:rPr lang="en-US" altLang="ja-JP" sz="1200"/>
              <a:pPr algn="r" eaLnBrk="1" hangingPunct="1"/>
              <a:t>40</a:t>
            </a:fld>
            <a:endParaRPr lang="en-US" altLang="ja-JP" sz="1200"/>
          </a:p>
        </p:txBody>
      </p:sp>
    </p:spTree>
    <p:extLst>
      <p:ext uri="{BB962C8B-B14F-4D97-AF65-F5344CB8AC3E}">
        <p14:creationId xmlns:p14="http://schemas.microsoft.com/office/powerpoint/2010/main" val="3474382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txBox="1">
            <a:spLocks noGrp="1" noChangeArrowheads="1"/>
          </p:cNvSpPr>
          <p:nvPr/>
        </p:nvSpPr>
        <p:spPr bwMode="auto">
          <a:xfrm>
            <a:off x="5589533" y="6397730"/>
            <a:ext cx="4277630" cy="33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r" eaLnBrk="1" hangingPunct="1"/>
            <a:fld id="{94FF39F7-56C3-4453-9C10-7F6F722DAC83}" type="slidenum">
              <a:rPr lang="en-US" altLang="ja-JP" sz="1200"/>
              <a:pPr algn="r" eaLnBrk="1" hangingPunct="1"/>
              <a:t>4</a:t>
            </a:fld>
            <a:endParaRPr lang="en-US" altLang="ja-JP" sz="1200"/>
          </a:p>
        </p:txBody>
      </p:sp>
      <p:sp>
        <p:nvSpPr>
          <p:cNvPr id="63491" name="Rectangle 2"/>
          <p:cNvSpPr>
            <a:spLocks noGrp="1" noRot="1" noChangeAspect="1" noChangeArrowheads="1" noTextEdit="1"/>
          </p:cNvSpPr>
          <p:nvPr>
            <p:ph type="sldImg"/>
          </p:nvPr>
        </p:nvSpPr>
        <p:spPr bwMode="auto">
          <a:xfrm>
            <a:off x="3255963" y="504825"/>
            <a:ext cx="3370262" cy="25273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2" name="Rectangle 3"/>
          <p:cNvSpPr>
            <a:spLocks noGrp="1" noChangeArrowheads="1"/>
          </p:cNvSpPr>
          <p:nvPr>
            <p:ph type="body" idx="1"/>
          </p:nvPr>
        </p:nvSpPr>
        <p:spPr bwMode="auto">
          <a:xfrm>
            <a:off x="986255" y="3198323"/>
            <a:ext cx="7896986" cy="303255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ja-JP" altLang="en-US" dirty="0"/>
          </a:p>
          <a:p>
            <a:pPr eaLnBrk="1" hangingPunct="1"/>
            <a:endParaRPr lang="ja-JP" altLang="ja-JP" dirty="0"/>
          </a:p>
        </p:txBody>
      </p:sp>
    </p:spTree>
    <p:extLst>
      <p:ext uri="{BB962C8B-B14F-4D97-AF65-F5344CB8AC3E}">
        <p14:creationId xmlns:p14="http://schemas.microsoft.com/office/powerpoint/2010/main" val="36636159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ja-JP" altLang="en-US"/>
          </a:p>
        </p:txBody>
      </p:sp>
      <p:sp>
        <p:nvSpPr>
          <p:cNvPr id="92164" name="スライド番号プレースホルダ 3"/>
          <p:cNvSpPr txBox="1">
            <a:spLocks noGrp="1"/>
          </p:cNvSpPr>
          <p:nvPr/>
        </p:nvSpPr>
        <p:spPr bwMode="auto">
          <a:xfrm>
            <a:off x="5589533" y="6397730"/>
            <a:ext cx="4277630" cy="33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r" eaLnBrk="1" hangingPunct="1"/>
            <a:fld id="{AE1D7822-F1BA-41A4-86F1-6543FC461D3F}" type="slidenum">
              <a:rPr lang="en-US" altLang="ja-JP" sz="1200"/>
              <a:pPr algn="r" eaLnBrk="1" hangingPunct="1"/>
              <a:t>41</a:t>
            </a:fld>
            <a:endParaRPr lang="en-US" altLang="ja-JP" sz="1200"/>
          </a:p>
        </p:txBody>
      </p:sp>
    </p:spTree>
    <p:extLst>
      <p:ext uri="{BB962C8B-B14F-4D97-AF65-F5344CB8AC3E}">
        <p14:creationId xmlns:p14="http://schemas.microsoft.com/office/powerpoint/2010/main" val="39018015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ja-JP" altLang="en-US" dirty="0"/>
              <a:t>注意◯</a:t>
            </a:r>
            <a:endParaRPr lang="en-US" altLang="ja-JP" dirty="0"/>
          </a:p>
          <a:p>
            <a:endParaRPr lang="en-US" altLang="ja-JP" dirty="0"/>
          </a:p>
          <a:p>
            <a:r>
              <a:rPr lang="ja-JP" altLang="en-US" dirty="0"/>
              <a:t>今井くん→片付けは説明中にはしない</a:t>
            </a:r>
            <a:endParaRPr lang="en-US" altLang="ja-JP" dirty="0"/>
          </a:p>
        </p:txBody>
      </p:sp>
      <p:sp>
        <p:nvSpPr>
          <p:cNvPr id="93188" name="スライド番号プレースホルダ 3"/>
          <p:cNvSpPr txBox="1">
            <a:spLocks noGrp="1"/>
          </p:cNvSpPr>
          <p:nvPr/>
        </p:nvSpPr>
        <p:spPr bwMode="auto">
          <a:xfrm>
            <a:off x="5589533" y="6397730"/>
            <a:ext cx="4277630" cy="33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r" eaLnBrk="1" hangingPunct="1"/>
            <a:fld id="{DED90CB2-F7D7-4E80-A979-AA2A43D35D12}" type="slidenum">
              <a:rPr lang="en-US" altLang="ja-JP" sz="1200"/>
              <a:pPr algn="r" eaLnBrk="1" hangingPunct="1"/>
              <a:t>42</a:t>
            </a:fld>
            <a:endParaRPr lang="en-US" altLang="ja-JP" sz="1200"/>
          </a:p>
        </p:txBody>
      </p:sp>
    </p:spTree>
    <p:extLst>
      <p:ext uri="{BB962C8B-B14F-4D97-AF65-F5344CB8AC3E}">
        <p14:creationId xmlns:p14="http://schemas.microsoft.com/office/powerpoint/2010/main" val="41676126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ja-JP" altLang="en-US" dirty="0"/>
          </a:p>
        </p:txBody>
      </p:sp>
      <p:sp>
        <p:nvSpPr>
          <p:cNvPr id="94212" name="スライド番号プレースホルダ 3"/>
          <p:cNvSpPr txBox="1">
            <a:spLocks noGrp="1"/>
          </p:cNvSpPr>
          <p:nvPr/>
        </p:nvSpPr>
        <p:spPr bwMode="auto">
          <a:xfrm>
            <a:off x="5589533" y="6397730"/>
            <a:ext cx="4277630" cy="33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r" eaLnBrk="1" hangingPunct="1"/>
            <a:fld id="{C2EDA6A9-D58B-4042-A848-B01C11B6354C}" type="slidenum">
              <a:rPr lang="en-US" altLang="ja-JP" sz="1200"/>
              <a:pPr algn="r" eaLnBrk="1" hangingPunct="1"/>
              <a:t>43</a:t>
            </a:fld>
            <a:endParaRPr lang="en-US" altLang="ja-JP" sz="1200"/>
          </a:p>
        </p:txBody>
      </p:sp>
    </p:spTree>
    <p:extLst>
      <p:ext uri="{BB962C8B-B14F-4D97-AF65-F5344CB8AC3E}">
        <p14:creationId xmlns:p14="http://schemas.microsoft.com/office/powerpoint/2010/main" val="34318444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休憩の入り方</a:t>
            </a:r>
            <a:r>
              <a:rPr kumimoji="1" lang="en-US" altLang="ja-JP" dirty="0"/>
              <a:t>OK</a:t>
            </a:r>
          </a:p>
          <a:p>
            <a:r>
              <a:rPr kumimoji="1" lang="ja-JP" altLang="en-US" dirty="0"/>
              <a:t>　　→もう少し間を空けて話すこと</a:t>
            </a:r>
          </a:p>
        </p:txBody>
      </p:sp>
      <p:sp>
        <p:nvSpPr>
          <p:cNvPr id="4" name="スライド番号プレースホルダー 3"/>
          <p:cNvSpPr>
            <a:spLocks noGrp="1"/>
          </p:cNvSpPr>
          <p:nvPr>
            <p:ph type="sldNum" sz="quarter" idx="10"/>
          </p:nvPr>
        </p:nvSpPr>
        <p:spPr/>
        <p:txBody>
          <a:bodyPr/>
          <a:lstStyle/>
          <a:p>
            <a:fld id="{78452B81-EBFF-4F39-B843-F37A4CF9DDD5}" type="slidenum">
              <a:rPr kumimoji="1" lang="ja-JP" altLang="en-US" smtClean="0"/>
              <a:t>44</a:t>
            </a:fld>
            <a:endParaRPr kumimoji="1" lang="ja-JP" altLang="en-US"/>
          </a:p>
        </p:txBody>
      </p:sp>
    </p:spTree>
    <p:extLst>
      <p:ext uri="{BB962C8B-B14F-4D97-AF65-F5344CB8AC3E}">
        <p14:creationId xmlns:p14="http://schemas.microsoft.com/office/powerpoint/2010/main" val="31563746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ja-JP" altLang="en-US" dirty="0"/>
              <a:t>ハルさんの要望で交代の時は極力しゃべらない</a:t>
            </a:r>
            <a:endParaRPr lang="en-US" altLang="ja-JP" dirty="0"/>
          </a:p>
          <a:p>
            <a:r>
              <a:rPr lang="ja-JP" altLang="en-US" dirty="0"/>
              <a:t>＜交代後＞</a:t>
            </a:r>
            <a:endParaRPr lang="en-US" altLang="ja-JP" dirty="0"/>
          </a:p>
          <a:p>
            <a:r>
              <a:rPr lang="ja-JP" altLang="en-US" dirty="0"/>
              <a:t>自己紹介</a:t>
            </a:r>
            <a:endParaRPr lang="en-US" altLang="ja-JP" dirty="0"/>
          </a:p>
          <a:p>
            <a:r>
              <a:rPr lang="ja-JP" altLang="en-US" dirty="0"/>
              <a:t>今までとがらりと変えて楽しんでいきましょう！</a:t>
            </a:r>
            <a:endParaRPr lang="en-US" altLang="ja-JP" dirty="0"/>
          </a:p>
          <a:p>
            <a:r>
              <a:rPr lang="ja-JP" altLang="en-US" dirty="0"/>
              <a:t>→お楽しみ実験の②です</a:t>
            </a:r>
            <a:endParaRPr lang="en-US" altLang="ja-JP" dirty="0"/>
          </a:p>
          <a:p>
            <a:r>
              <a:rPr lang="ja-JP" altLang="en-US" dirty="0"/>
              <a:t>　→タイトルはこちら！身近な科学です！</a:t>
            </a:r>
            <a:endParaRPr lang="en-US" altLang="ja-JP" dirty="0"/>
          </a:p>
          <a:p>
            <a:r>
              <a:rPr lang="ja-JP" altLang="en-US" dirty="0"/>
              <a:t>　　→身近な科学って言ってもいろいろありますよね？</a:t>
            </a:r>
            <a:endParaRPr lang="en-US" altLang="ja-JP" dirty="0"/>
          </a:p>
          <a:p>
            <a:r>
              <a:rPr lang="ja-JP" altLang="en-US" dirty="0"/>
              <a:t>＜次のスライドへ＞</a:t>
            </a:r>
          </a:p>
          <a:p>
            <a:r>
              <a:rPr lang="ja-JP" altLang="en-US" dirty="0"/>
              <a:t>内容→テーマか</a:t>
            </a:r>
            <a:endParaRPr lang="en-US" altLang="ja-JP" dirty="0"/>
          </a:p>
          <a:p>
            <a:r>
              <a:rPr lang="ja-JP" altLang="en-US" dirty="0"/>
              <a:t>何も言わずにテーマにいくか</a:t>
            </a:r>
            <a:endParaRPr lang="en-US" altLang="ja-JP" dirty="0"/>
          </a:p>
        </p:txBody>
      </p:sp>
      <p:sp>
        <p:nvSpPr>
          <p:cNvPr id="90116" name="スライド番号プレースホルダ 3"/>
          <p:cNvSpPr txBox="1">
            <a:spLocks noGrp="1"/>
          </p:cNvSpPr>
          <p:nvPr/>
        </p:nvSpPr>
        <p:spPr bwMode="auto">
          <a:xfrm>
            <a:off x="5589533" y="6397730"/>
            <a:ext cx="4277630" cy="33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r" eaLnBrk="1" hangingPunct="1"/>
            <a:fld id="{F64DC9E7-5EF7-49D8-80BC-81238746FCA9}" type="slidenum">
              <a:rPr lang="en-US" altLang="ja-JP" sz="1200"/>
              <a:pPr algn="r" eaLnBrk="1" hangingPunct="1"/>
              <a:t>45</a:t>
            </a:fld>
            <a:endParaRPr lang="en-US" altLang="ja-JP" sz="1200"/>
          </a:p>
        </p:txBody>
      </p:sp>
    </p:spTree>
    <p:extLst>
      <p:ext uri="{BB962C8B-B14F-4D97-AF65-F5344CB8AC3E}">
        <p14:creationId xmlns:p14="http://schemas.microsoft.com/office/powerpoint/2010/main" val="12648980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＜前から＞</a:t>
            </a:r>
            <a:endParaRPr kumimoji="1" lang="en-US" altLang="ja-JP" dirty="0"/>
          </a:p>
          <a:p>
            <a:r>
              <a:rPr kumimoji="1" lang="ja-JP" altLang="en-US" dirty="0"/>
              <a:t>今回のテーマはずばり圧力です！</a:t>
            </a:r>
            <a:endParaRPr kumimoji="1" lang="en-US" altLang="ja-JP" dirty="0"/>
          </a:p>
          <a:p>
            <a:r>
              <a:rPr kumimoji="1" lang="ja-JP" altLang="en-US" dirty="0"/>
              <a:t>→でも圧力ってよくわからないと思います</a:t>
            </a:r>
            <a:r>
              <a:rPr kumimoji="1" lang="en-US" altLang="ja-JP" dirty="0"/>
              <a:t>…</a:t>
            </a:r>
          </a:p>
          <a:p>
            <a:r>
              <a:rPr kumimoji="1" lang="ja-JP" altLang="en-US" dirty="0"/>
              <a:t>　→では圧力を少し感じてみましょう。→両手を出してください、両手をパーにして片方の手を指一本にしてください。指一本にしたらまだパーのまま手のひらを指一本の手の方で押してください。</a:t>
            </a:r>
            <a:endParaRPr kumimoji="1" lang="en-US" altLang="ja-JP" dirty="0"/>
          </a:p>
          <a:p>
            <a:r>
              <a:rPr kumimoji="1" lang="ja-JP" altLang="en-US" dirty="0"/>
              <a:t>　　→少し押されてる感覚があると思います。→押されているのが圧力なんですね。</a:t>
            </a:r>
            <a:endParaRPr kumimoji="1" lang="en-US" altLang="ja-JP" dirty="0"/>
          </a:p>
          <a:p>
            <a:r>
              <a:rPr kumimoji="1" lang="ja-JP" altLang="en-US" dirty="0"/>
              <a:t>　　　→ここにもある通り物が物を押す力が圧力なんです。</a:t>
            </a:r>
            <a:endParaRPr kumimoji="1" lang="en-US" altLang="ja-JP" dirty="0"/>
          </a:p>
          <a:p>
            <a:r>
              <a:rPr kumimoji="1" lang="ja-JP" altLang="en-US" dirty="0"/>
              <a:t>　　　　→ではここでクイズを出したいと思います！</a:t>
            </a:r>
            <a:endParaRPr kumimoji="1" lang="en-US" altLang="ja-JP" dirty="0"/>
          </a:p>
          <a:p>
            <a:r>
              <a:rPr kumimoji="1" lang="ja-JP" altLang="en-US" dirty="0"/>
              <a:t>＜次のスライドへ＞</a:t>
            </a:r>
            <a:endParaRPr kumimoji="1" lang="en-US" altLang="ja-JP" dirty="0"/>
          </a:p>
          <a:p>
            <a:r>
              <a:rPr kumimoji="1" lang="ja-JP" altLang="en-US" dirty="0"/>
              <a:t>指で押すときの痛みも圧力のせいですよ</a:t>
            </a:r>
            <a:r>
              <a:rPr kumimoji="1" lang="ja-JP" altLang="en-US" dirty="0" smtClean="0"/>
              <a:t>ー</a:t>
            </a:r>
            <a:endParaRPr kumimoji="1" lang="en-US" altLang="ja-JP" dirty="0" smtClean="0"/>
          </a:p>
          <a:p>
            <a:r>
              <a:rPr kumimoji="1" lang="ja-JP" altLang="en-US" dirty="0" smtClean="0"/>
              <a:t>言葉でいうと物がものを押す力なんだよね</a:t>
            </a:r>
            <a:endParaRPr kumimoji="1" lang="en-US" altLang="ja-JP" dirty="0"/>
          </a:p>
        </p:txBody>
      </p:sp>
      <p:sp>
        <p:nvSpPr>
          <p:cNvPr id="4" name="スライド番号プレースホルダー 3"/>
          <p:cNvSpPr>
            <a:spLocks noGrp="1"/>
          </p:cNvSpPr>
          <p:nvPr>
            <p:ph type="sldNum" sz="quarter" idx="10"/>
          </p:nvPr>
        </p:nvSpPr>
        <p:spPr/>
        <p:txBody>
          <a:bodyPr/>
          <a:lstStyle/>
          <a:p>
            <a:fld id="{78452B81-EBFF-4F39-B843-F37A4CF9DDD5}" type="slidenum">
              <a:rPr kumimoji="1" lang="ja-JP" altLang="en-US" smtClean="0"/>
              <a:t>46</a:t>
            </a:fld>
            <a:endParaRPr kumimoji="1" lang="ja-JP" altLang="en-US"/>
          </a:p>
        </p:txBody>
      </p:sp>
    </p:spTree>
    <p:extLst>
      <p:ext uri="{BB962C8B-B14F-4D97-AF65-F5344CB8AC3E}">
        <p14:creationId xmlns:p14="http://schemas.microsoft.com/office/powerpoint/2010/main" val="8728853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＜前から＞</a:t>
            </a:r>
            <a:endParaRPr kumimoji="1" lang="en-US" altLang="ja-JP" dirty="0"/>
          </a:p>
          <a:p>
            <a:r>
              <a:rPr kumimoji="1" lang="ja-JP" altLang="en-US" dirty="0"/>
              <a:t>クイズ、圧力を使った道具は？</a:t>
            </a:r>
            <a:endParaRPr kumimoji="1" lang="en-US" altLang="ja-JP" dirty="0"/>
          </a:p>
          <a:p>
            <a:r>
              <a:rPr kumimoji="1" lang="ja-JP" altLang="en-US" dirty="0"/>
              <a:t>　→ではヒントなしで分かる人。→じゃあ一個目のヒントを出してみましょう。→では二つ目の大ヒントを出してみましょう。</a:t>
            </a:r>
            <a:endParaRPr kumimoji="1" lang="en-US" altLang="ja-JP" dirty="0"/>
          </a:p>
          <a:p>
            <a:r>
              <a:rPr kumimoji="1" lang="ja-JP" altLang="en-US" dirty="0"/>
              <a:t>＜パターン＞</a:t>
            </a:r>
            <a:endParaRPr kumimoji="1" lang="en-US" altLang="ja-JP" dirty="0"/>
          </a:p>
          <a:p>
            <a:r>
              <a:rPr kumimoji="1" lang="ja-JP" altLang="en-US" dirty="0"/>
              <a:t>ヒントなし＆一個目で答えが出た場合はあと一個ぐらい聞いてすぐに答えへ</a:t>
            </a:r>
            <a:endParaRPr kumimoji="1" lang="en-US" altLang="ja-JP" dirty="0"/>
          </a:p>
          <a:p>
            <a:r>
              <a:rPr kumimoji="1" lang="ja-JP" altLang="en-US" dirty="0"/>
              <a:t>二つ目で出た場合は普通にそのまま</a:t>
            </a:r>
            <a:endParaRPr kumimoji="1" lang="en-US" altLang="ja-JP" dirty="0"/>
          </a:p>
          <a:p>
            <a:r>
              <a:rPr kumimoji="1" lang="ja-JP" altLang="en-US" dirty="0"/>
              <a:t>出なかった場合は答えの時に解説。</a:t>
            </a:r>
            <a:endParaRPr kumimoji="1" lang="en-US" altLang="ja-JP" dirty="0"/>
          </a:p>
          <a:p>
            <a:r>
              <a:rPr kumimoji="1" lang="ja-JP" altLang="en-US" dirty="0"/>
              <a:t>＜次のスライドへ</a:t>
            </a:r>
            <a:r>
              <a:rPr kumimoji="1" lang="ja-JP" altLang="en-US" dirty="0" smtClean="0"/>
              <a:t>＞</a:t>
            </a:r>
            <a:endParaRPr kumimoji="1" lang="en-US" altLang="ja-JP" dirty="0" smtClean="0"/>
          </a:p>
          <a:p>
            <a:r>
              <a:rPr kumimoji="1" lang="ja-JP" altLang="en-US" dirty="0" smtClean="0"/>
              <a:t>色々圧力の道具はあるんですけど、今回使う圧力の道具をみんなに当ててもらいます</a:t>
            </a:r>
            <a:endParaRPr kumimoji="1" lang="en-US" altLang="ja-JP" dirty="0"/>
          </a:p>
        </p:txBody>
      </p:sp>
      <p:sp>
        <p:nvSpPr>
          <p:cNvPr id="4" name="スライド番号プレースホルダー 3"/>
          <p:cNvSpPr>
            <a:spLocks noGrp="1"/>
          </p:cNvSpPr>
          <p:nvPr>
            <p:ph type="sldNum" sz="quarter" idx="10"/>
          </p:nvPr>
        </p:nvSpPr>
        <p:spPr/>
        <p:txBody>
          <a:bodyPr/>
          <a:lstStyle/>
          <a:p>
            <a:fld id="{78452B81-EBFF-4F39-B843-F37A4CF9DDD5}" type="slidenum">
              <a:rPr kumimoji="1" lang="ja-JP" altLang="en-US" smtClean="0"/>
              <a:t>47</a:t>
            </a:fld>
            <a:endParaRPr kumimoji="1" lang="ja-JP" altLang="en-US"/>
          </a:p>
        </p:txBody>
      </p:sp>
    </p:spTree>
    <p:extLst>
      <p:ext uri="{BB962C8B-B14F-4D97-AF65-F5344CB8AC3E}">
        <p14:creationId xmlns:p14="http://schemas.microsoft.com/office/powerpoint/2010/main" val="37773528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＜前から＞</a:t>
            </a:r>
            <a:endParaRPr kumimoji="1" lang="en-US" altLang="ja-JP" dirty="0"/>
          </a:p>
          <a:p>
            <a:r>
              <a:rPr kumimoji="1" lang="ja-JP" altLang="en-US" dirty="0"/>
              <a:t>吸盤を取り出す</a:t>
            </a:r>
            <a:endParaRPr kumimoji="1" lang="en-US" altLang="ja-JP" dirty="0"/>
          </a:p>
          <a:p>
            <a:r>
              <a:rPr kumimoji="1" lang="ja-JP" altLang="en-US" dirty="0"/>
              <a:t>ここでハルさんと一緒に吸盤の引っ張りとくっつきをやる</a:t>
            </a:r>
            <a:endParaRPr kumimoji="1" lang="en-US" altLang="ja-JP" dirty="0"/>
          </a:p>
          <a:p>
            <a:r>
              <a:rPr kumimoji="1" lang="ja-JP" altLang="en-US" dirty="0"/>
              <a:t>誰か手助けを入れること</a:t>
            </a:r>
            <a:endParaRPr kumimoji="1" lang="en-US" altLang="ja-JP" dirty="0"/>
          </a:p>
          <a:p>
            <a:r>
              <a:rPr kumimoji="1" lang="ja-JP" altLang="en-US" dirty="0"/>
              <a:t>　　→吸盤に目が行かない</a:t>
            </a:r>
            <a:endParaRPr kumimoji="1" lang="en-US" altLang="ja-JP" dirty="0"/>
          </a:p>
          <a:p>
            <a:r>
              <a:rPr kumimoji="1" lang="ja-JP" altLang="en-US" dirty="0"/>
              <a:t>＜次のスライドへ</a:t>
            </a:r>
            <a:r>
              <a:rPr kumimoji="1" lang="ja-JP" altLang="en-US" dirty="0" smtClean="0"/>
              <a:t>＞</a:t>
            </a:r>
            <a:endParaRPr kumimoji="1" lang="en-US" altLang="ja-JP" dirty="0" smtClean="0"/>
          </a:p>
          <a:p>
            <a:r>
              <a:rPr kumimoji="1" lang="ja-JP" altLang="en-US" dirty="0" smtClean="0"/>
              <a:t>文字だけ読む</a:t>
            </a:r>
            <a:endParaRPr kumimoji="1" lang="ja-JP" altLang="en-US" dirty="0"/>
          </a:p>
        </p:txBody>
      </p:sp>
      <p:sp>
        <p:nvSpPr>
          <p:cNvPr id="4" name="スライド番号プレースホルダー 3"/>
          <p:cNvSpPr>
            <a:spLocks noGrp="1"/>
          </p:cNvSpPr>
          <p:nvPr>
            <p:ph type="sldNum" sz="quarter" idx="10"/>
          </p:nvPr>
        </p:nvSpPr>
        <p:spPr/>
        <p:txBody>
          <a:bodyPr/>
          <a:lstStyle/>
          <a:p>
            <a:fld id="{26C31ACF-18E1-4BC7-B62D-4D65D0D7B67D}" type="slidenum">
              <a:rPr kumimoji="1" lang="ja-JP" altLang="en-US" smtClean="0"/>
              <a:t>48</a:t>
            </a:fld>
            <a:endParaRPr kumimoji="1" lang="ja-JP" altLang="en-US"/>
          </a:p>
        </p:txBody>
      </p:sp>
    </p:spTree>
    <p:extLst>
      <p:ext uri="{BB962C8B-B14F-4D97-AF65-F5344CB8AC3E}">
        <p14:creationId xmlns:p14="http://schemas.microsoft.com/office/powerpoint/2010/main" val="26208325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スライド イメージ プレースホルダー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ノート プレースホルダー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ja-JP" altLang="en-US" dirty="0"/>
              <a:t>＜前から＞</a:t>
            </a:r>
            <a:endParaRPr lang="en-US" altLang="ja-JP" dirty="0"/>
          </a:p>
          <a:p>
            <a:pPr>
              <a:spcBef>
                <a:spcPct val="0"/>
              </a:spcBef>
            </a:pPr>
            <a:r>
              <a:rPr lang="ja-JP" altLang="en-US" dirty="0"/>
              <a:t>吸盤がなぜくっついたのか？→気圧なんですねー</a:t>
            </a:r>
            <a:endParaRPr lang="en-US" altLang="ja-JP" dirty="0"/>
          </a:p>
          <a:p>
            <a:pPr>
              <a:spcBef>
                <a:spcPct val="0"/>
              </a:spcBef>
            </a:pPr>
            <a:r>
              <a:rPr lang="ja-JP" altLang="en-US" dirty="0"/>
              <a:t>では、どうしてくっついたのか、それは、こちらなんですね。</a:t>
            </a:r>
            <a:endParaRPr lang="en-US" altLang="ja-JP" dirty="0"/>
          </a:p>
          <a:p>
            <a:pPr>
              <a:spcBef>
                <a:spcPct val="0"/>
              </a:spcBef>
            </a:pPr>
            <a:r>
              <a:rPr lang="en-US" altLang="ja-JP" dirty="0"/>
              <a:t>	</a:t>
            </a:r>
            <a:r>
              <a:rPr lang="ja-JP" altLang="en-US" dirty="0"/>
              <a:t>→気圧！</a:t>
            </a:r>
            <a:endParaRPr lang="en-US" altLang="ja-JP" dirty="0"/>
          </a:p>
          <a:p>
            <a:pPr>
              <a:spcBef>
                <a:spcPct val="0"/>
              </a:spcBef>
            </a:pPr>
            <a:r>
              <a:rPr lang="ja-JP" altLang="en-US" dirty="0"/>
              <a:t>＜次のスライドへ</a:t>
            </a:r>
            <a:r>
              <a:rPr lang="ja-JP" altLang="en-US" dirty="0" smtClean="0"/>
              <a:t>＞</a:t>
            </a:r>
            <a:endParaRPr lang="en-US" altLang="ja-JP" dirty="0" smtClean="0"/>
          </a:p>
          <a:p>
            <a:pPr>
              <a:spcBef>
                <a:spcPct val="0"/>
              </a:spcBef>
            </a:pPr>
            <a:r>
              <a:rPr lang="ja-JP" altLang="en-US" dirty="0" smtClean="0"/>
              <a:t>強調する</a:t>
            </a:r>
            <a:endParaRPr lang="ja-JP" altLang="en-US" dirty="0"/>
          </a:p>
        </p:txBody>
      </p:sp>
      <p:sp>
        <p:nvSpPr>
          <p:cNvPr id="78852" name="スライド番号プレースホルダー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Trebuchet MS" pitchFamily="34" charset="0"/>
                <a:ea typeface="HGｺﾞｼｯｸM" pitchFamily="49" charset="-128"/>
              </a:defRPr>
            </a:lvl1pPr>
            <a:lvl2pPr marL="742950" indent="-285750">
              <a:defRPr kumimoji="1">
                <a:solidFill>
                  <a:schemeClr val="tx1"/>
                </a:solidFill>
                <a:latin typeface="Trebuchet MS" pitchFamily="34" charset="0"/>
                <a:ea typeface="HGｺﾞｼｯｸM" pitchFamily="49" charset="-128"/>
              </a:defRPr>
            </a:lvl2pPr>
            <a:lvl3pPr marL="1143000" indent="-228600">
              <a:defRPr kumimoji="1">
                <a:solidFill>
                  <a:schemeClr val="tx1"/>
                </a:solidFill>
                <a:latin typeface="Trebuchet MS" pitchFamily="34" charset="0"/>
                <a:ea typeface="HGｺﾞｼｯｸM" pitchFamily="49" charset="-128"/>
              </a:defRPr>
            </a:lvl3pPr>
            <a:lvl4pPr marL="1600200" indent="-228600">
              <a:defRPr kumimoji="1">
                <a:solidFill>
                  <a:schemeClr val="tx1"/>
                </a:solidFill>
                <a:latin typeface="Trebuchet MS" pitchFamily="34" charset="0"/>
                <a:ea typeface="HGｺﾞｼｯｸM" pitchFamily="49" charset="-128"/>
              </a:defRPr>
            </a:lvl4pPr>
            <a:lvl5pPr marL="2057400" indent="-228600">
              <a:defRPr kumimoji="1">
                <a:solidFill>
                  <a:schemeClr val="tx1"/>
                </a:solidFill>
                <a:latin typeface="Trebuchet MS" pitchFamily="34" charset="0"/>
                <a:ea typeface="HGｺﾞｼｯｸM" pitchFamily="49" charset="-128"/>
              </a:defRPr>
            </a:lvl5pPr>
            <a:lvl6pPr marL="2514600" indent="-228600" fontAlgn="base">
              <a:spcBef>
                <a:spcPct val="0"/>
              </a:spcBef>
              <a:spcAft>
                <a:spcPct val="0"/>
              </a:spcAft>
              <a:defRPr kumimoji="1">
                <a:solidFill>
                  <a:schemeClr val="tx1"/>
                </a:solidFill>
                <a:latin typeface="Trebuchet MS" pitchFamily="34" charset="0"/>
                <a:ea typeface="HGｺﾞｼｯｸM" pitchFamily="49" charset="-128"/>
              </a:defRPr>
            </a:lvl6pPr>
            <a:lvl7pPr marL="2971800" indent="-228600" fontAlgn="base">
              <a:spcBef>
                <a:spcPct val="0"/>
              </a:spcBef>
              <a:spcAft>
                <a:spcPct val="0"/>
              </a:spcAft>
              <a:defRPr kumimoji="1">
                <a:solidFill>
                  <a:schemeClr val="tx1"/>
                </a:solidFill>
                <a:latin typeface="Trebuchet MS" pitchFamily="34" charset="0"/>
                <a:ea typeface="HGｺﾞｼｯｸM" pitchFamily="49" charset="-128"/>
              </a:defRPr>
            </a:lvl7pPr>
            <a:lvl8pPr marL="3429000" indent="-228600" fontAlgn="base">
              <a:spcBef>
                <a:spcPct val="0"/>
              </a:spcBef>
              <a:spcAft>
                <a:spcPct val="0"/>
              </a:spcAft>
              <a:defRPr kumimoji="1">
                <a:solidFill>
                  <a:schemeClr val="tx1"/>
                </a:solidFill>
                <a:latin typeface="Trebuchet MS" pitchFamily="34" charset="0"/>
                <a:ea typeface="HGｺﾞｼｯｸM" pitchFamily="49" charset="-128"/>
              </a:defRPr>
            </a:lvl8pPr>
            <a:lvl9pPr marL="3886200" indent="-228600" fontAlgn="base">
              <a:spcBef>
                <a:spcPct val="0"/>
              </a:spcBef>
              <a:spcAft>
                <a:spcPct val="0"/>
              </a:spcAft>
              <a:defRPr kumimoji="1">
                <a:solidFill>
                  <a:schemeClr val="tx1"/>
                </a:solidFill>
                <a:latin typeface="Trebuchet MS" pitchFamily="34" charset="0"/>
                <a:ea typeface="HGｺﾞｼｯｸM" pitchFamily="49" charset="-128"/>
              </a:defRPr>
            </a:lvl9pPr>
          </a:lstStyle>
          <a:p>
            <a:pPr fontAlgn="base">
              <a:spcBef>
                <a:spcPct val="0"/>
              </a:spcBef>
              <a:spcAft>
                <a:spcPct val="0"/>
              </a:spcAft>
            </a:pPr>
            <a:fld id="{BC3B36A0-DFA3-4C4E-B1E5-061B629160DD}" type="slidenum">
              <a:rPr lang="ja-JP" altLang="en-US">
                <a:solidFill>
                  <a:srgbClr val="000000"/>
                </a:solidFill>
                <a:latin typeface="Calibri" pitchFamily="34" charset="0"/>
                <a:ea typeface="ＭＳ Ｐゴシック" pitchFamily="50" charset="-128"/>
              </a:rPr>
              <a:pPr fontAlgn="base">
                <a:spcBef>
                  <a:spcPct val="0"/>
                </a:spcBef>
                <a:spcAft>
                  <a:spcPct val="0"/>
                </a:spcAft>
              </a:pPr>
              <a:t>49</a:t>
            </a:fld>
            <a:endParaRPr lang="ja-JP" altLang="en-US">
              <a:solidFill>
                <a:srgbClr val="000000"/>
              </a:solidFill>
              <a:latin typeface="Calibri" pitchFamily="34" charset="0"/>
              <a:ea typeface="ＭＳ Ｐゴシック" pitchFamily="50" charset="-128"/>
            </a:endParaRPr>
          </a:p>
        </p:txBody>
      </p:sp>
    </p:spTree>
    <p:extLst>
      <p:ext uri="{BB962C8B-B14F-4D97-AF65-F5344CB8AC3E}">
        <p14:creationId xmlns:p14="http://schemas.microsoft.com/office/powerpoint/2010/main" val="27637321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＜前から＞</a:t>
            </a:r>
            <a:endParaRPr kumimoji="1" lang="en-US" altLang="ja-JP" dirty="0"/>
          </a:p>
          <a:p>
            <a:r>
              <a:rPr kumimoji="1" lang="ja-JP" altLang="en-US" dirty="0"/>
              <a:t>今、この状態では吸盤の周りの空気が吸盤を押す力と、吸盤の中の空気が吸盤を上に押す力が釣り合ってます。</a:t>
            </a:r>
            <a:endParaRPr kumimoji="1" lang="en-US" altLang="ja-JP" dirty="0"/>
          </a:p>
          <a:p>
            <a:r>
              <a:rPr kumimoji="1" lang="ja-JP" altLang="en-US" dirty="0"/>
              <a:t>　→この状態では吸盤はくっついていませんでしたね。</a:t>
            </a:r>
            <a:endParaRPr kumimoji="1" lang="en-US" altLang="ja-JP" dirty="0"/>
          </a:p>
          <a:p>
            <a:r>
              <a:rPr kumimoji="1" lang="ja-JP" altLang="en-US" dirty="0"/>
              <a:t>　　→じゃあお兄さんが吸盤をくっつける時何をしていた？</a:t>
            </a:r>
            <a:endParaRPr kumimoji="1" lang="en-US" altLang="ja-JP" dirty="0"/>
          </a:p>
          <a:p>
            <a:r>
              <a:rPr kumimoji="1" lang="ja-JP" altLang="en-US" dirty="0"/>
              <a:t>　　　→そう！吸盤を押してくっつけました！</a:t>
            </a:r>
            <a:endParaRPr kumimoji="1" lang="en-US" altLang="ja-JP" dirty="0"/>
          </a:p>
          <a:p>
            <a:r>
              <a:rPr kumimoji="1" lang="ja-JP" altLang="en-US" dirty="0"/>
              <a:t>　　　　→そうすると吸盤の中の空気が吸盤の中から逃げてしまって吸盤の周りにある空気が吸盤を押す力だけになってしまって吸盤がくっついたままになってしまうんですね</a:t>
            </a:r>
            <a:endParaRPr kumimoji="1" lang="en-US" altLang="ja-JP" dirty="0"/>
          </a:p>
          <a:p>
            <a:r>
              <a:rPr kumimoji="1" lang="ja-JP" altLang="en-US" dirty="0"/>
              <a:t>　　　　　→ではここでお兄さんの話ばっかり聞いていても退屈だと思うので実験に入っていきたいと思います。</a:t>
            </a:r>
            <a:endParaRPr kumimoji="1" lang="en-US" altLang="ja-JP" dirty="0"/>
          </a:p>
          <a:p>
            <a:r>
              <a:rPr kumimoji="1" lang="ja-JP" altLang="en-US" dirty="0"/>
              <a:t>＜次のスライドへ＞</a:t>
            </a:r>
            <a:endParaRPr kumimoji="1" lang="en-US" altLang="ja-JP" dirty="0"/>
          </a:p>
          <a:p>
            <a:r>
              <a:rPr kumimoji="1" lang="ja-JP" altLang="en-US" dirty="0"/>
              <a:t>落ち着いて</a:t>
            </a:r>
            <a:endParaRPr kumimoji="1" lang="en-US" altLang="ja-JP" dirty="0"/>
          </a:p>
        </p:txBody>
      </p:sp>
      <p:sp>
        <p:nvSpPr>
          <p:cNvPr id="4" name="スライド番号プレースホルダー 3"/>
          <p:cNvSpPr>
            <a:spLocks noGrp="1"/>
          </p:cNvSpPr>
          <p:nvPr>
            <p:ph type="sldNum" sz="quarter" idx="10"/>
          </p:nvPr>
        </p:nvSpPr>
        <p:spPr/>
        <p:txBody>
          <a:bodyPr/>
          <a:lstStyle/>
          <a:p>
            <a:fld id="{78452B81-EBFF-4F39-B843-F37A4CF9DDD5}" type="slidenum">
              <a:rPr kumimoji="1" lang="ja-JP" altLang="en-US" smtClean="0"/>
              <a:t>50</a:t>
            </a:fld>
            <a:endParaRPr kumimoji="1" lang="ja-JP" altLang="en-US"/>
          </a:p>
        </p:txBody>
      </p:sp>
    </p:spTree>
    <p:extLst>
      <p:ext uri="{BB962C8B-B14F-4D97-AF65-F5344CB8AC3E}">
        <p14:creationId xmlns:p14="http://schemas.microsoft.com/office/powerpoint/2010/main" val="4229737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8452B81-EBFF-4F39-B843-F37A4CF9DDD5}" type="slidenum">
              <a:rPr kumimoji="1" lang="ja-JP" altLang="en-US" smtClean="0"/>
              <a:t>5</a:t>
            </a:fld>
            <a:endParaRPr kumimoji="1" lang="ja-JP" altLang="en-US"/>
          </a:p>
        </p:txBody>
      </p:sp>
    </p:spTree>
    <p:extLst>
      <p:ext uri="{BB962C8B-B14F-4D97-AF65-F5344CB8AC3E}">
        <p14:creationId xmlns:p14="http://schemas.microsoft.com/office/powerpoint/2010/main" val="42036020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＜前から＞</a:t>
            </a:r>
            <a:endParaRPr kumimoji="1" lang="en-US" altLang="ja-JP" dirty="0"/>
          </a:p>
          <a:p>
            <a:r>
              <a:rPr kumimoji="1" lang="ja-JP" altLang="en-US" dirty="0"/>
              <a:t>吸盤と同じような現象が身近な文房具で起こります。</a:t>
            </a:r>
            <a:endParaRPr kumimoji="1" lang="en-US" altLang="ja-JP" dirty="0"/>
          </a:p>
          <a:p>
            <a:r>
              <a:rPr kumimoji="1" lang="ja-JP" altLang="en-US" dirty="0"/>
              <a:t>それが、こちら。下敷きなんですね。</a:t>
            </a:r>
            <a:endParaRPr kumimoji="1" lang="en-US" altLang="ja-JP" dirty="0"/>
          </a:p>
          <a:p>
            <a:endParaRPr kumimoji="1" lang="en-US" altLang="ja-JP" dirty="0"/>
          </a:p>
          <a:p>
            <a:r>
              <a:rPr kumimoji="1" lang="ja-JP" altLang="en-US" dirty="0"/>
              <a:t>この下敷きを使って皆さんにも気圧の力を体験してもらおうかなと思います。</a:t>
            </a:r>
            <a:endParaRPr kumimoji="1" lang="en-US" altLang="ja-JP" dirty="0"/>
          </a:p>
          <a:p>
            <a:r>
              <a:rPr kumimoji="1" lang="ja-JP" altLang="en-US" dirty="0"/>
              <a:t>では実験のお兄さんお姉さんよろしくお願いします。</a:t>
            </a:r>
            <a:endParaRPr kumimoji="1" lang="en-US" altLang="ja-JP" dirty="0"/>
          </a:p>
          <a:p>
            <a:r>
              <a:rPr kumimoji="1" lang="ja-JP" altLang="en-US" dirty="0"/>
              <a:t>＜次のスライドへ＞</a:t>
            </a:r>
            <a:endParaRPr kumimoji="1" lang="en-US" altLang="ja-JP" dirty="0"/>
          </a:p>
          <a:p>
            <a:endParaRPr kumimoji="1" lang="en-US" altLang="ja-JP" dirty="0"/>
          </a:p>
          <a:p>
            <a:r>
              <a:rPr kumimoji="1" lang="ja-JP" altLang="en-US" dirty="0"/>
              <a:t>＜時間あったら＞</a:t>
            </a:r>
            <a:endParaRPr kumimoji="1" lang="en-US" altLang="ja-JP" dirty="0"/>
          </a:p>
          <a:p>
            <a:r>
              <a:rPr kumimoji="1" lang="ja-JP" altLang="en-US" dirty="0"/>
              <a:t>例えば、皆さん。定規を落としたことありますか？</a:t>
            </a:r>
            <a:endParaRPr kumimoji="1" lang="en-US" altLang="ja-JP" dirty="0"/>
          </a:p>
          <a:p>
            <a:r>
              <a:rPr kumimoji="1" lang="ja-JP" altLang="en-US" dirty="0"/>
              <a:t>その定規って、拾いづらいよね。</a:t>
            </a:r>
            <a:endParaRPr kumimoji="1" lang="en-US" altLang="ja-JP" dirty="0"/>
          </a:p>
          <a:p>
            <a:endParaRPr kumimoji="1" lang="en-US" altLang="ja-JP" dirty="0"/>
          </a:p>
          <a:p>
            <a:r>
              <a:rPr kumimoji="1" lang="ja-JP" altLang="en-US" dirty="0"/>
              <a:t>引っ張る時→後ろに支えで入ること</a:t>
            </a:r>
            <a:endParaRPr kumimoji="1" lang="en-US" altLang="ja-JP" dirty="0"/>
          </a:p>
          <a:p>
            <a:endParaRPr kumimoji="1" lang="en-US" altLang="ja-JP" dirty="0"/>
          </a:p>
          <a:p>
            <a:r>
              <a:rPr kumimoji="1" lang="ja-JP" altLang="en-US" dirty="0"/>
              <a:t>もう少しためて話すこと</a:t>
            </a:r>
            <a:endParaRPr kumimoji="1" lang="en-US" altLang="ja-JP" dirty="0"/>
          </a:p>
          <a:p>
            <a:r>
              <a:rPr kumimoji="1" lang="ja-JP" altLang="en-US" dirty="0"/>
              <a:t>　　→外れましたか？でもね、外れるわけがない</a:t>
            </a:r>
            <a:endParaRPr kumimoji="1" lang="en-US" altLang="ja-JP" dirty="0"/>
          </a:p>
          <a:p>
            <a:r>
              <a:rPr kumimoji="1" lang="en-US" altLang="ja-JP" dirty="0"/>
              <a:t>	</a:t>
            </a:r>
            <a:r>
              <a:rPr kumimoji="1" lang="ja-JP" altLang="en-US" dirty="0"/>
              <a:t>→実は、下敷きにはある動物</a:t>
            </a:r>
            <a:r>
              <a:rPr kumimoji="1" lang="en-US" altLang="ja-JP" dirty="0"/>
              <a:t>1</a:t>
            </a:r>
            <a:r>
              <a:rPr kumimoji="1" lang="ja-JP" altLang="en-US" dirty="0"/>
              <a:t>頭が乗っているのと同じ！</a:t>
            </a:r>
            <a:endParaRPr kumimoji="1" lang="en-US" altLang="ja-JP" dirty="0"/>
          </a:p>
          <a:p>
            <a:r>
              <a:rPr kumimoji="1" lang="en-US" altLang="ja-JP" dirty="0"/>
              <a:t>		</a:t>
            </a:r>
            <a:r>
              <a:rPr kumimoji="1" lang="ja-JP" altLang="en-US" dirty="0"/>
              <a:t>→それは</a:t>
            </a:r>
            <a:r>
              <a:rPr kumimoji="1" lang="en-US" altLang="ja-JP" dirty="0"/>
              <a:t>…</a:t>
            </a:r>
            <a:r>
              <a:rPr kumimoji="1" lang="ja-JP" altLang="en-US" dirty="0"/>
              <a:t>しろくま！</a:t>
            </a:r>
          </a:p>
        </p:txBody>
      </p:sp>
      <p:sp>
        <p:nvSpPr>
          <p:cNvPr id="4" name="スライド番号プレースホルダー 3"/>
          <p:cNvSpPr>
            <a:spLocks noGrp="1"/>
          </p:cNvSpPr>
          <p:nvPr>
            <p:ph type="sldNum" sz="quarter" idx="10"/>
          </p:nvPr>
        </p:nvSpPr>
        <p:spPr/>
        <p:txBody>
          <a:bodyPr/>
          <a:lstStyle/>
          <a:p>
            <a:fld id="{78452B81-EBFF-4F39-B843-F37A4CF9DDD5}" type="slidenum">
              <a:rPr kumimoji="1" lang="ja-JP" altLang="en-US" smtClean="0"/>
              <a:t>51</a:t>
            </a:fld>
            <a:endParaRPr kumimoji="1" lang="ja-JP" altLang="en-US"/>
          </a:p>
        </p:txBody>
      </p:sp>
    </p:spTree>
    <p:extLst>
      <p:ext uri="{BB962C8B-B14F-4D97-AF65-F5344CB8AC3E}">
        <p14:creationId xmlns:p14="http://schemas.microsoft.com/office/powerpoint/2010/main" val="20021289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＜前から＞</a:t>
            </a:r>
            <a:endParaRPr kumimoji="1" lang="en-US" altLang="ja-JP" dirty="0"/>
          </a:p>
          <a:p>
            <a:r>
              <a:rPr kumimoji="1" lang="ja-JP" altLang="en-US" dirty="0"/>
              <a:t>皆さん下敷き持ち上がりましたか？</a:t>
            </a:r>
            <a:endParaRPr kumimoji="1" lang="en-US" altLang="ja-JP" dirty="0"/>
          </a:p>
          <a:p>
            <a:r>
              <a:rPr kumimoji="1" lang="ja-JP" altLang="en-US" dirty="0"/>
              <a:t>→ほとんどの人が持ち上がらなかったと思います。</a:t>
            </a:r>
            <a:endParaRPr kumimoji="1" lang="en-US" altLang="ja-JP" dirty="0"/>
          </a:p>
          <a:p>
            <a:r>
              <a:rPr kumimoji="1" lang="ja-JP" altLang="en-US" dirty="0"/>
              <a:t>　→実は、下敷きにはある動物</a:t>
            </a:r>
            <a:r>
              <a:rPr kumimoji="1" lang="en-US" altLang="ja-JP" dirty="0"/>
              <a:t>1</a:t>
            </a:r>
            <a:r>
              <a:rPr kumimoji="1" lang="ja-JP" altLang="en-US" dirty="0"/>
              <a:t>頭が乗っているのと同じ！</a:t>
            </a:r>
            <a:endParaRPr kumimoji="1" lang="en-US" altLang="ja-JP" dirty="0"/>
          </a:p>
          <a:p>
            <a:r>
              <a:rPr kumimoji="1" lang="ja-JP" altLang="en-US" dirty="0"/>
              <a:t>　　→それは</a:t>
            </a:r>
            <a:r>
              <a:rPr kumimoji="1" lang="en-US" altLang="ja-JP" dirty="0"/>
              <a:t>…</a:t>
            </a:r>
            <a:r>
              <a:rPr kumimoji="1" lang="ja-JP" altLang="en-US" dirty="0"/>
              <a:t>しろくま！なんですね。</a:t>
            </a:r>
            <a:endParaRPr kumimoji="1" lang="en-US" altLang="ja-JP" dirty="0"/>
          </a:p>
          <a:p>
            <a:r>
              <a:rPr kumimoji="1" lang="ja-JP" altLang="en-US" dirty="0"/>
              <a:t>　　　→ではこのあたりで次の実験に行ってみたいと思います。</a:t>
            </a:r>
            <a:endParaRPr kumimoji="1" lang="en-US" altLang="ja-JP" dirty="0"/>
          </a:p>
          <a:p>
            <a:r>
              <a:rPr kumimoji="1" lang="ja-JP" altLang="en-US" dirty="0"/>
              <a:t>＜次のスライドへ＞</a:t>
            </a:r>
            <a:endParaRPr kumimoji="1" lang="en-US" altLang="ja-JP" dirty="0"/>
          </a:p>
          <a:p>
            <a:r>
              <a:rPr kumimoji="1" lang="ja-JP" altLang="en-US" dirty="0"/>
              <a:t>動物は聞かなくてもいいかも</a:t>
            </a:r>
          </a:p>
          <a:p>
            <a:endParaRPr kumimoji="1" lang="ja-JP" altLang="en-US" dirty="0"/>
          </a:p>
        </p:txBody>
      </p:sp>
      <p:sp>
        <p:nvSpPr>
          <p:cNvPr id="4" name="スライド番号プレースホルダー 3"/>
          <p:cNvSpPr>
            <a:spLocks noGrp="1"/>
          </p:cNvSpPr>
          <p:nvPr>
            <p:ph type="sldNum" sz="quarter" idx="10"/>
          </p:nvPr>
        </p:nvSpPr>
        <p:spPr/>
        <p:txBody>
          <a:bodyPr/>
          <a:lstStyle/>
          <a:p>
            <a:fld id="{78452B81-EBFF-4F39-B843-F37A4CF9DDD5}" type="slidenum">
              <a:rPr kumimoji="1" lang="ja-JP" altLang="en-US" smtClean="0"/>
              <a:t>52</a:t>
            </a:fld>
            <a:endParaRPr kumimoji="1" lang="ja-JP" altLang="en-US"/>
          </a:p>
        </p:txBody>
      </p:sp>
    </p:spTree>
    <p:extLst>
      <p:ext uri="{BB962C8B-B14F-4D97-AF65-F5344CB8AC3E}">
        <p14:creationId xmlns:p14="http://schemas.microsoft.com/office/powerpoint/2010/main" val="37996906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クイズに行く前に実物を見せること</a:t>
            </a:r>
            <a:endParaRPr kumimoji="1" lang="en-US" altLang="ja-JP" dirty="0"/>
          </a:p>
          <a:p>
            <a:endParaRPr kumimoji="1" lang="en-US" altLang="ja-JP" dirty="0"/>
          </a:p>
          <a:p>
            <a:r>
              <a:rPr kumimoji="1" lang="ja-JP" altLang="en-US" dirty="0"/>
              <a:t>風船の色は黄色で黒ペンで書くこと</a:t>
            </a:r>
            <a:endParaRPr kumimoji="1" lang="en-US" altLang="ja-JP" dirty="0"/>
          </a:p>
          <a:p>
            <a:r>
              <a:rPr kumimoji="1" lang="en-US" altLang="ja-JP" dirty="0"/>
              <a:t>	</a:t>
            </a:r>
            <a:r>
              <a:rPr kumimoji="1" lang="ja-JP" altLang="en-US" dirty="0"/>
              <a:t>→絵が全く見えない</a:t>
            </a:r>
            <a:endParaRPr kumimoji="1" lang="en-US" altLang="ja-JP" dirty="0"/>
          </a:p>
          <a:p>
            <a:endParaRPr kumimoji="1" lang="en-US" altLang="ja-JP" dirty="0"/>
          </a:p>
          <a:p>
            <a:r>
              <a:rPr kumimoji="1" lang="ja-JP" altLang="en-US" dirty="0"/>
              <a:t>空気抜き→事前に確認すること</a:t>
            </a:r>
            <a:endParaRPr kumimoji="1" lang="en-US" altLang="ja-JP" dirty="0"/>
          </a:p>
          <a:p>
            <a:r>
              <a:rPr kumimoji="1" lang="ja-JP" altLang="en-US" dirty="0"/>
              <a:t>先にクイズを出してもいい</a:t>
            </a:r>
            <a:endParaRPr kumimoji="1" lang="en-US" altLang="ja-JP" dirty="0"/>
          </a:p>
        </p:txBody>
      </p:sp>
      <p:sp>
        <p:nvSpPr>
          <p:cNvPr id="4" name="スライド番号プレースホルダー 3"/>
          <p:cNvSpPr>
            <a:spLocks noGrp="1"/>
          </p:cNvSpPr>
          <p:nvPr>
            <p:ph type="sldNum" sz="quarter" idx="10"/>
          </p:nvPr>
        </p:nvSpPr>
        <p:spPr/>
        <p:txBody>
          <a:bodyPr/>
          <a:lstStyle/>
          <a:p>
            <a:fld id="{78452B81-EBFF-4F39-B843-F37A4CF9DDD5}" type="slidenum">
              <a:rPr kumimoji="1" lang="ja-JP" altLang="en-US" smtClean="0"/>
              <a:t>53</a:t>
            </a:fld>
            <a:endParaRPr kumimoji="1" lang="ja-JP" altLang="en-US"/>
          </a:p>
        </p:txBody>
      </p:sp>
    </p:spTree>
    <p:extLst>
      <p:ext uri="{BB962C8B-B14F-4D97-AF65-F5344CB8AC3E}">
        <p14:creationId xmlns:p14="http://schemas.microsoft.com/office/powerpoint/2010/main" val="5752629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聞くのは</a:t>
            </a:r>
            <a:r>
              <a:rPr kumimoji="1" lang="en-US" altLang="ja-JP" dirty="0"/>
              <a:t>1</a:t>
            </a:r>
            <a:r>
              <a:rPr kumimoji="1" lang="ja-JP" altLang="en-US" dirty="0"/>
              <a:t>人くらいでいいかもしれない</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一言二言ぐらいかえす</a:t>
            </a:r>
            <a:endParaRPr kumimoji="1" lang="en-US" altLang="ja-JP" dirty="0"/>
          </a:p>
          <a:p>
            <a:endParaRPr kumimoji="1" lang="en-US" altLang="ja-JP" dirty="0"/>
          </a:p>
          <a:p>
            <a:r>
              <a:rPr kumimoji="1" lang="ja-JP" altLang="en-US" dirty="0"/>
              <a:t>風船は変わらないと言っていい</a:t>
            </a:r>
            <a:endParaRPr kumimoji="1" lang="en-US" altLang="ja-JP" dirty="0"/>
          </a:p>
          <a:p>
            <a:endParaRPr kumimoji="1" lang="en-US" altLang="ja-JP" dirty="0"/>
          </a:p>
          <a:p>
            <a:r>
              <a:rPr kumimoji="1" lang="ja-JP" altLang="en-US" dirty="0"/>
              <a:t>マシュマロは別にしたほうがいいかも</a:t>
            </a:r>
            <a:endParaRPr kumimoji="1" lang="en-US" altLang="ja-JP" dirty="0"/>
          </a:p>
          <a:p>
            <a:r>
              <a:rPr kumimoji="1" lang="en-US" altLang="ja-JP" dirty="0"/>
              <a:t>	</a:t>
            </a:r>
            <a:r>
              <a:rPr kumimoji="1" lang="ja-JP" altLang="en-US" dirty="0"/>
              <a:t>→流れ的に説明がし易い</a:t>
            </a:r>
            <a:endParaRPr kumimoji="1" lang="en-US" altLang="ja-JP" dirty="0"/>
          </a:p>
          <a:p>
            <a:endParaRPr kumimoji="1" lang="en-US" altLang="ja-JP" dirty="0"/>
          </a:p>
          <a:p>
            <a:r>
              <a:rPr kumimoji="1" lang="ja-JP" altLang="en-US" dirty="0"/>
              <a:t>空気抜き→</a:t>
            </a:r>
            <a:r>
              <a:rPr kumimoji="1" lang="ja-JP" altLang="en-US" dirty="0" smtClean="0"/>
              <a:t>確認</a:t>
            </a:r>
          </a:p>
          <a:p>
            <a:r>
              <a:rPr kumimoji="1" lang="ja-JP" altLang="en-US" dirty="0" smtClean="0"/>
              <a:t>こんな装置を使いたいと思います</a:t>
            </a:r>
            <a:endParaRPr kumimoji="1" lang="en-US" altLang="ja-JP" dirty="0" smtClean="0"/>
          </a:p>
          <a:p>
            <a:r>
              <a:rPr kumimoji="1" lang="ja-JP" altLang="en-US" dirty="0" smtClean="0"/>
              <a:t>簡単にかえすく質問は</a:t>
            </a:r>
            <a:r>
              <a:rPr kumimoji="1" lang="en-US" altLang="ja-JP" dirty="0" smtClean="0"/>
              <a:t>〉</a:t>
            </a:r>
            <a:endParaRPr kumimoji="1" lang="en-US" altLang="ja-JP" dirty="0"/>
          </a:p>
        </p:txBody>
      </p:sp>
      <p:sp>
        <p:nvSpPr>
          <p:cNvPr id="4" name="スライド番号プレースホルダー 3"/>
          <p:cNvSpPr>
            <a:spLocks noGrp="1"/>
          </p:cNvSpPr>
          <p:nvPr>
            <p:ph type="sldNum" sz="quarter" idx="10"/>
          </p:nvPr>
        </p:nvSpPr>
        <p:spPr/>
        <p:txBody>
          <a:bodyPr/>
          <a:lstStyle/>
          <a:p>
            <a:fld id="{78452B81-EBFF-4F39-B843-F37A4CF9DDD5}" type="slidenum">
              <a:rPr kumimoji="1" lang="ja-JP" altLang="en-US" smtClean="0"/>
              <a:t>54</a:t>
            </a:fld>
            <a:endParaRPr kumimoji="1" lang="ja-JP" altLang="en-US"/>
          </a:p>
        </p:txBody>
      </p:sp>
    </p:spTree>
    <p:extLst>
      <p:ext uri="{BB962C8B-B14F-4D97-AF65-F5344CB8AC3E}">
        <p14:creationId xmlns:p14="http://schemas.microsoft.com/office/powerpoint/2010/main" val="20584274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外の力が弱くなる</a:t>
            </a:r>
            <a:endParaRPr kumimoji="1" lang="en-US" altLang="ja-JP" dirty="0"/>
          </a:p>
          <a:p>
            <a:r>
              <a:rPr kumimoji="1" lang="ja-JP" altLang="en-US" dirty="0"/>
              <a:t>　→風船の中の空気のほうが勝てる</a:t>
            </a:r>
            <a:endParaRPr kumimoji="1" lang="en-US" altLang="ja-JP" dirty="0"/>
          </a:p>
          <a:p>
            <a:r>
              <a:rPr kumimoji="1" lang="ja-JP" altLang="en-US" dirty="0"/>
              <a:t>　　　　→膨らめる</a:t>
            </a:r>
            <a:endParaRPr kumimoji="1" lang="en-US" altLang="ja-JP" dirty="0"/>
          </a:p>
          <a:p>
            <a:r>
              <a:rPr kumimoji="1" lang="ja-JP" altLang="en-US" dirty="0"/>
              <a:t>風船の中の空気が風船を押す力よりもビンの中の空気が風船を押す力の方が弱くなったため風船が大きくなったんですね</a:t>
            </a:r>
            <a:endParaRPr kumimoji="1" lang="en-US" altLang="ja-JP" dirty="0"/>
          </a:p>
        </p:txBody>
      </p:sp>
      <p:sp>
        <p:nvSpPr>
          <p:cNvPr id="4" name="スライド番号プレースホルダー 3"/>
          <p:cNvSpPr>
            <a:spLocks noGrp="1"/>
          </p:cNvSpPr>
          <p:nvPr>
            <p:ph type="sldNum" sz="quarter" idx="10"/>
          </p:nvPr>
        </p:nvSpPr>
        <p:spPr/>
        <p:txBody>
          <a:bodyPr/>
          <a:lstStyle/>
          <a:p>
            <a:fld id="{78452B81-EBFF-4F39-B843-F37A4CF9DDD5}" type="slidenum">
              <a:rPr kumimoji="1" lang="ja-JP" altLang="en-US" smtClean="0"/>
              <a:t>55</a:t>
            </a:fld>
            <a:endParaRPr kumimoji="1" lang="ja-JP" altLang="en-US"/>
          </a:p>
        </p:txBody>
      </p:sp>
    </p:spTree>
    <p:extLst>
      <p:ext uri="{BB962C8B-B14F-4D97-AF65-F5344CB8AC3E}">
        <p14:creationId xmlns:p14="http://schemas.microsoft.com/office/powerpoint/2010/main" val="28442823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249613" y="504825"/>
            <a:ext cx="3370262" cy="2527300"/>
          </a:xfrm>
        </p:spPr>
      </p:sp>
      <p:sp>
        <p:nvSpPr>
          <p:cNvPr id="3" name="ノート プレースホルダー 2"/>
          <p:cNvSpPr>
            <a:spLocks noGrp="1"/>
          </p:cNvSpPr>
          <p:nvPr>
            <p:ph type="body" idx="1"/>
          </p:nvPr>
        </p:nvSpPr>
        <p:spPr/>
        <p:txBody>
          <a:bodyPr/>
          <a:lstStyle/>
          <a:p>
            <a:r>
              <a:rPr kumimoji="1" lang="ja-JP" altLang="en-US" dirty="0"/>
              <a:t>マシュマロ→１２キロ</a:t>
            </a:r>
            <a:endParaRPr kumimoji="1" lang="en-US" altLang="ja-JP" dirty="0"/>
          </a:p>
          <a:p>
            <a:endParaRPr kumimoji="1" lang="en-US" altLang="ja-JP" dirty="0"/>
          </a:p>
          <a:p>
            <a:r>
              <a:rPr kumimoji="1" lang="ja-JP" altLang="en-US" dirty="0"/>
              <a:t>これらの実験から、実は、ある予想ができるんです。</a:t>
            </a:r>
            <a:endParaRPr kumimoji="1" lang="en-US" altLang="ja-JP" dirty="0"/>
          </a:p>
          <a:p>
            <a:r>
              <a:rPr kumimoji="1" lang="ja-JP" altLang="en-US" dirty="0"/>
              <a:t>さっきからやってた実験、僕達の周りの空気がなくなったらどうなるのっていう実験だったよね。</a:t>
            </a:r>
            <a:endParaRPr kumimoji="1" lang="en-US" altLang="ja-JP" dirty="0"/>
          </a:p>
          <a:p>
            <a:r>
              <a:rPr kumimoji="1" lang="ja-JP" altLang="en-US" dirty="0"/>
              <a:t>その環境と全く同じ場所があるんです。</a:t>
            </a:r>
            <a:endParaRPr kumimoji="1" lang="en-US" altLang="ja-JP" dirty="0"/>
          </a:p>
          <a:p>
            <a:r>
              <a:rPr kumimoji="1" lang="ja-JP" altLang="en-US" dirty="0"/>
              <a:t>それが、こちら。宇宙なんです！</a:t>
            </a:r>
            <a:endParaRPr kumimoji="1" lang="en-US" altLang="ja-JP" dirty="0"/>
          </a:p>
          <a:p>
            <a:r>
              <a:rPr kumimoji="1" lang="ja-JP" altLang="en-US" dirty="0"/>
              <a:t>マシュマロはビンの中の空気を抜いたら大きくなったけど、ビンの中に空気を戻したら最初よりも小さくなりました</a:t>
            </a:r>
            <a:r>
              <a:rPr kumimoji="1" lang="ja-JP" altLang="en-US" dirty="0" smtClean="0"/>
              <a:t>ね</a:t>
            </a:r>
            <a:endParaRPr kumimoji="1" lang="en-US" altLang="ja-JP" dirty="0" smtClean="0"/>
          </a:p>
          <a:p>
            <a:r>
              <a:rPr kumimoji="1" lang="ja-JP" altLang="en-US" dirty="0" smtClean="0"/>
              <a:t>風船と同じような構造を持つお菓子があるんですね</a:t>
            </a:r>
            <a:endParaRPr kumimoji="1" lang="en-US" altLang="ja-JP" dirty="0" smtClean="0"/>
          </a:p>
          <a:p>
            <a:r>
              <a:rPr kumimoji="1" lang="ja-JP" altLang="en-US" dirty="0" smtClean="0"/>
              <a:t>マシュマロの中にはこのような構造があってこれが風船と似た構造をしています。</a:t>
            </a:r>
            <a:endParaRPr kumimoji="1" lang="en-US" altLang="ja-JP" dirty="0" smtClean="0"/>
          </a:p>
          <a:p>
            <a:r>
              <a:rPr kumimoji="1" lang="ja-JP" altLang="en-US" dirty="0" smtClean="0"/>
              <a:t>これが瓶の中の空気を抜くと風船とマシュマロが大きくなって空気を戻すと風船は元に戻ってマシュマロが小さくなる原理でした。</a:t>
            </a:r>
            <a:endParaRPr kumimoji="1" lang="en-US" altLang="ja-JP" dirty="0" smtClean="0"/>
          </a:p>
          <a:p>
            <a:r>
              <a:rPr kumimoji="1" lang="ja-JP" altLang="en-US" dirty="0" smtClean="0"/>
              <a:t>ここまでが気圧でした違う圧力見てもらいます。</a:t>
            </a:r>
            <a:endParaRPr kumimoji="1" lang="en-US" altLang="ja-JP" dirty="0"/>
          </a:p>
        </p:txBody>
      </p:sp>
      <p:sp>
        <p:nvSpPr>
          <p:cNvPr id="4" name="スライド番号プレースホルダー 3"/>
          <p:cNvSpPr>
            <a:spLocks noGrp="1"/>
          </p:cNvSpPr>
          <p:nvPr>
            <p:ph type="sldNum" sz="quarter" idx="10"/>
          </p:nvPr>
        </p:nvSpPr>
        <p:spPr/>
        <p:txBody>
          <a:bodyPr/>
          <a:lstStyle/>
          <a:p>
            <a:fld id="{26C31ACF-18E1-4BC7-B62D-4D65D0D7B67D}" type="slidenum">
              <a:rPr lang="ja-JP" altLang="en-US" smtClean="0">
                <a:solidFill>
                  <a:prstClr val="black"/>
                </a:solidFill>
              </a:rPr>
              <a:pPr/>
              <a:t>56</a:t>
            </a:fld>
            <a:endParaRPr lang="ja-JP" altLang="en-US">
              <a:solidFill>
                <a:prstClr val="black"/>
              </a:solidFill>
            </a:endParaRPr>
          </a:p>
        </p:txBody>
      </p:sp>
    </p:spTree>
    <p:extLst>
      <p:ext uri="{BB962C8B-B14F-4D97-AF65-F5344CB8AC3E}">
        <p14:creationId xmlns:p14="http://schemas.microsoft.com/office/powerpoint/2010/main" val="23364785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スライド イメージ プレースホルダー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ノート プレースホルダー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ja-JP" altLang="en-US" dirty="0"/>
              <a:t>図を絡めた説明</a:t>
            </a:r>
            <a:r>
              <a:rPr lang="en-US" altLang="ja-JP" dirty="0"/>
              <a:t>OK</a:t>
            </a:r>
          </a:p>
          <a:p>
            <a:pPr>
              <a:spcBef>
                <a:spcPct val="0"/>
              </a:spcBef>
            </a:pPr>
            <a:r>
              <a:rPr lang="ja-JP" altLang="en-US" dirty="0"/>
              <a:t>　　→パク</a:t>
            </a:r>
            <a:r>
              <a:rPr lang="ja-JP" altLang="en-US" dirty="0" err="1"/>
              <a:t>ろう</a:t>
            </a:r>
            <a:endParaRPr lang="en-US" altLang="ja-JP" dirty="0"/>
          </a:p>
          <a:p>
            <a:pPr>
              <a:spcBef>
                <a:spcPct val="0"/>
              </a:spcBef>
            </a:pPr>
            <a:r>
              <a:rPr lang="ja-JP" altLang="en-US" dirty="0" smtClean="0"/>
              <a:t>電気を強調する</a:t>
            </a:r>
            <a:endParaRPr lang="ja-JP" altLang="en-US" dirty="0"/>
          </a:p>
        </p:txBody>
      </p:sp>
      <p:sp>
        <p:nvSpPr>
          <p:cNvPr id="95236" name="スライド番号プレースホルダー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kumimoji="1">
                <a:solidFill>
                  <a:schemeClr val="tx1"/>
                </a:solidFill>
                <a:latin typeface="Trebuchet MS" pitchFamily="34" charset="0"/>
                <a:ea typeface="HGｺﾞｼｯｸM" pitchFamily="49" charset="-128"/>
              </a:defRPr>
            </a:lvl1pPr>
            <a:lvl2pPr marL="742950" indent="-285750">
              <a:defRPr kumimoji="1">
                <a:solidFill>
                  <a:schemeClr val="tx1"/>
                </a:solidFill>
                <a:latin typeface="Trebuchet MS" pitchFamily="34" charset="0"/>
                <a:ea typeface="HGｺﾞｼｯｸM" pitchFamily="49" charset="-128"/>
              </a:defRPr>
            </a:lvl2pPr>
            <a:lvl3pPr marL="1143000" indent="-228600">
              <a:defRPr kumimoji="1">
                <a:solidFill>
                  <a:schemeClr val="tx1"/>
                </a:solidFill>
                <a:latin typeface="Trebuchet MS" pitchFamily="34" charset="0"/>
                <a:ea typeface="HGｺﾞｼｯｸM" pitchFamily="49" charset="-128"/>
              </a:defRPr>
            </a:lvl3pPr>
            <a:lvl4pPr marL="1600200" indent="-228600">
              <a:defRPr kumimoji="1">
                <a:solidFill>
                  <a:schemeClr val="tx1"/>
                </a:solidFill>
                <a:latin typeface="Trebuchet MS" pitchFamily="34" charset="0"/>
                <a:ea typeface="HGｺﾞｼｯｸM" pitchFamily="49" charset="-128"/>
              </a:defRPr>
            </a:lvl4pPr>
            <a:lvl5pPr marL="2057400" indent="-228600">
              <a:defRPr kumimoji="1">
                <a:solidFill>
                  <a:schemeClr val="tx1"/>
                </a:solidFill>
                <a:latin typeface="Trebuchet MS" pitchFamily="34" charset="0"/>
                <a:ea typeface="HGｺﾞｼｯｸM" pitchFamily="49" charset="-128"/>
              </a:defRPr>
            </a:lvl5pPr>
            <a:lvl6pPr marL="2514600" indent="-228600" fontAlgn="base">
              <a:spcBef>
                <a:spcPct val="0"/>
              </a:spcBef>
              <a:spcAft>
                <a:spcPct val="0"/>
              </a:spcAft>
              <a:defRPr kumimoji="1">
                <a:solidFill>
                  <a:schemeClr val="tx1"/>
                </a:solidFill>
                <a:latin typeface="Trebuchet MS" pitchFamily="34" charset="0"/>
                <a:ea typeface="HGｺﾞｼｯｸM" pitchFamily="49" charset="-128"/>
              </a:defRPr>
            </a:lvl6pPr>
            <a:lvl7pPr marL="2971800" indent="-228600" fontAlgn="base">
              <a:spcBef>
                <a:spcPct val="0"/>
              </a:spcBef>
              <a:spcAft>
                <a:spcPct val="0"/>
              </a:spcAft>
              <a:defRPr kumimoji="1">
                <a:solidFill>
                  <a:schemeClr val="tx1"/>
                </a:solidFill>
                <a:latin typeface="Trebuchet MS" pitchFamily="34" charset="0"/>
                <a:ea typeface="HGｺﾞｼｯｸM" pitchFamily="49" charset="-128"/>
              </a:defRPr>
            </a:lvl7pPr>
            <a:lvl8pPr marL="3429000" indent="-228600" fontAlgn="base">
              <a:spcBef>
                <a:spcPct val="0"/>
              </a:spcBef>
              <a:spcAft>
                <a:spcPct val="0"/>
              </a:spcAft>
              <a:defRPr kumimoji="1">
                <a:solidFill>
                  <a:schemeClr val="tx1"/>
                </a:solidFill>
                <a:latin typeface="Trebuchet MS" pitchFamily="34" charset="0"/>
                <a:ea typeface="HGｺﾞｼｯｸM" pitchFamily="49" charset="-128"/>
              </a:defRPr>
            </a:lvl8pPr>
            <a:lvl9pPr marL="3886200" indent="-228600" fontAlgn="base">
              <a:spcBef>
                <a:spcPct val="0"/>
              </a:spcBef>
              <a:spcAft>
                <a:spcPct val="0"/>
              </a:spcAft>
              <a:defRPr kumimoji="1">
                <a:solidFill>
                  <a:schemeClr val="tx1"/>
                </a:solidFill>
                <a:latin typeface="Trebuchet MS" pitchFamily="34" charset="0"/>
                <a:ea typeface="HGｺﾞｼｯｸM" pitchFamily="49" charset="-128"/>
              </a:defRPr>
            </a:lvl9pPr>
          </a:lstStyle>
          <a:p>
            <a:pPr fontAlgn="base">
              <a:spcBef>
                <a:spcPct val="0"/>
              </a:spcBef>
              <a:spcAft>
                <a:spcPct val="0"/>
              </a:spcAft>
            </a:pPr>
            <a:fld id="{1F182B85-A155-4BE6-BCC6-C5ADA4B788CD}" type="slidenum">
              <a:rPr lang="ja-JP" altLang="en-US">
                <a:solidFill>
                  <a:srgbClr val="000000"/>
                </a:solidFill>
                <a:latin typeface="Calibri" pitchFamily="34" charset="0"/>
                <a:ea typeface="ＭＳ Ｐゴシック" pitchFamily="50" charset="-128"/>
              </a:rPr>
              <a:pPr fontAlgn="base">
                <a:spcBef>
                  <a:spcPct val="0"/>
                </a:spcBef>
                <a:spcAft>
                  <a:spcPct val="0"/>
                </a:spcAft>
              </a:pPr>
              <a:t>57</a:t>
            </a:fld>
            <a:endParaRPr lang="ja-JP" altLang="en-US">
              <a:solidFill>
                <a:srgbClr val="000000"/>
              </a:solidFill>
              <a:latin typeface="Calibri" pitchFamily="34" charset="0"/>
              <a:ea typeface="ＭＳ Ｐゴシック" pitchFamily="50" charset="-128"/>
            </a:endParaRPr>
          </a:p>
        </p:txBody>
      </p:sp>
    </p:spTree>
    <p:extLst>
      <p:ext uri="{BB962C8B-B14F-4D97-AF65-F5344CB8AC3E}">
        <p14:creationId xmlns:p14="http://schemas.microsoft.com/office/powerpoint/2010/main" val="523718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8452B81-EBFF-4F39-B843-F37A4CF9DDD5}" type="slidenum">
              <a:rPr kumimoji="1" lang="ja-JP" altLang="en-US" smtClean="0"/>
              <a:t>58</a:t>
            </a:fld>
            <a:endParaRPr kumimoji="1" lang="ja-JP" altLang="en-US"/>
          </a:p>
        </p:txBody>
      </p:sp>
    </p:spTree>
    <p:extLst>
      <p:ext uri="{BB962C8B-B14F-4D97-AF65-F5344CB8AC3E}">
        <p14:creationId xmlns:p14="http://schemas.microsoft.com/office/powerpoint/2010/main" val="8501504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必然的に</a:t>
            </a:r>
            <a:endParaRPr kumimoji="1" lang="en-US" altLang="ja-JP" dirty="0"/>
          </a:p>
          <a:p>
            <a:r>
              <a:rPr kumimoji="1" lang="ja-JP" altLang="en-US" dirty="0"/>
              <a:t>　→いらない</a:t>
            </a:r>
            <a:endParaRPr kumimoji="1" lang="en-US" altLang="ja-JP" dirty="0"/>
          </a:p>
          <a:p>
            <a:r>
              <a:rPr kumimoji="1" lang="ja-JP" altLang="en-US" dirty="0"/>
              <a:t>矢印消して良い</a:t>
            </a:r>
            <a:endParaRPr kumimoji="1" lang="en-US" altLang="ja-JP" dirty="0"/>
          </a:p>
          <a:p>
            <a:endParaRPr kumimoji="1" lang="en-US" altLang="ja-JP" dirty="0"/>
          </a:p>
          <a:p>
            <a:r>
              <a:rPr kumimoji="1" lang="ja-JP" altLang="en-US" dirty="0"/>
              <a:t>締め方をもう少ししっかり</a:t>
            </a:r>
            <a:endParaRPr kumimoji="1" lang="en-US" altLang="ja-JP" dirty="0"/>
          </a:p>
        </p:txBody>
      </p:sp>
      <p:sp>
        <p:nvSpPr>
          <p:cNvPr id="4" name="スライド番号プレースホルダー 3"/>
          <p:cNvSpPr>
            <a:spLocks noGrp="1"/>
          </p:cNvSpPr>
          <p:nvPr>
            <p:ph type="sldNum" sz="quarter" idx="10"/>
          </p:nvPr>
        </p:nvSpPr>
        <p:spPr/>
        <p:txBody>
          <a:bodyPr/>
          <a:lstStyle/>
          <a:p>
            <a:fld id="{78452B81-EBFF-4F39-B843-F37A4CF9DDD5}" type="slidenum">
              <a:rPr kumimoji="1" lang="ja-JP" altLang="en-US" smtClean="0"/>
              <a:t>60</a:t>
            </a:fld>
            <a:endParaRPr kumimoji="1" lang="ja-JP" altLang="en-US"/>
          </a:p>
        </p:txBody>
      </p:sp>
    </p:spTree>
    <p:extLst>
      <p:ext uri="{BB962C8B-B14F-4D97-AF65-F5344CB8AC3E}">
        <p14:creationId xmlns:p14="http://schemas.microsoft.com/office/powerpoint/2010/main" val="17839563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締め方の話</a:t>
            </a:r>
          </a:p>
        </p:txBody>
      </p:sp>
      <p:sp>
        <p:nvSpPr>
          <p:cNvPr id="4" name="スライド番号プレースホルダー 3"/>
          <p:cNvSpPr>
            <a:spLocks noGrp="1"/>
          </p:cNvSpPr>
          <p:nvPr>
            <p:ph type="sldNum" sz="quarter" idx="10"/>
          </p:nvPr>
        </p:nvSpPr>
        <p:spPr/>
        <p:txBody>
          <a:bodyPr/>
          <a:lstStyle/>
          <a:p>
            <a:fld id="{78452B81-EBFF-4F39-B843-F37A4CF9DDD5}" type="slidenum">
              <a:rPr kumimoji="1" lang="ja-JP" altLang="en-US" smtClean="0"/>
              <a:t>61</a:t>
            </a:fld>
            <a:endParaRPr kumimoji="1" lang="ja-JP" altLang="en-US"/>
          </a:p>
        </p:txBody>
      </p:sp>
    </p:spTree>
    <p:extLst>
      <p:ext uri="{BB962C8B-B14F-4D97-AF65-F5344CB8AC3E}">
        <p14:creationId xmlns:p14="http://schemas.microsoft.com/office/powerpoint/2010/main" val="1418695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ja-JP" altLang="en-US" dirty="0"/>
              <a:t>ありがとうございます→</a:t>
            </a:r>
            <a:r>
              <a:rPr lang="en-US" altLang="ja-JP" dirty="0"/>
              <a:t>OK</a:t>
            </a:r>
          </a:p>
          <a:p>
            <a:endParaRPr lang="en-US" altLang="ja-JP" dirty="0"/>
          </a:p>
          <a:p>
            <a:r>
              <a:rPr lang="ja-JP" altLang="en-US" dirty="0"/>
              <a:t>「光の」屈折←「光の」を重要</a:t>
            </a:r>
            <a:endParaRPr lang="en-US" altLang="ja-JP" dirty="0"/>
          </a:p>
        </p:txBody>
      </p:sp>
      <p:sp>
        <p:nvSpPr>
          <p:cNvPr id="64516" name="スライド番号プレースホルダ 3"/>
          <p:cNvSpPr txBox="1">
            <a:spLocks noGrp="1"/>
          </p:cNvSpPr>
          <p:nvPr/>
        </p:nvSpPr>
        <p:spPr bwMode="auto">
          <a:xfrm>
            <a:off x="5589533" y="6397730"/>
            <a:ext cx="4277630" cy="33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a:solidFill>
                  <a:schemeClr val="tx1"/>
                </a:solidFill>
                <a:latin typeface="Arial" charset="0"/>
                <a:ea typeface="ＭＳ Ｐゴシック" pitchFamily="50" charset="-128"/>
              </a:defRPr>
            </a:lvl1pPr>
            <a:lvl2pPr marL="742950" indent="-285750" eaLnBrk="0" hangingPunct="0">
              <a:defRPr kumimoji="1">
                <a:solidFill>
                  <a:schemeClr val="tx1"/>
                </a:solidFill>
                <a:latin typeface="Arial" charset="0"/>
                <a:ea typeface="ＭＳ Ｐゴシック" pitchFamily="50" charset="-128"/>
              </a:defRPr>
            </a:lvl2pPr>
            <a:lvl3pPr marL="1143000" indent="-228600" eaLnBrk="0" hangingPunct="0">
              <a:defRPr kumimoji="1">
                <a:solidFill>
                  <a:schemeClr val="tx1"/>
                </a:solidFill>
                <a:latin typeface="Arial" charset="0"/>
                <a:ea typeface="ＭＳ Ｐゴシック" pitchFamily="50" charset="-128"/>
              </a:defRPr>
            </a:lvl3pPr>
            <a:lvl4pPr marL="1600200" indent="-228600" eaLnBrk="0" hangingPunct="0">
              <a:defRPr kumimoji="1">
                <a:solidFill>
                  <a:schemeClr val="tx1"/>
                </a:solidFill>
                <a:latin typeface="Arial" charset="0"/>
                <a:ea typeface="ＭＳ Ｐゴシック" pitchFamily="50" charset="-128"/>
              </a:defRPr>
            </a:lvl4pPr>
            <a:lvl5pPr marL="2057400" indent="-228600" eaLnBrk="0" hangingPunct="0">
              <a:defRPr kumimoji="1">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pitchFamily="50" charset="-128"/>
              </a:defRPr>
            </a:lvl9pPr>
          </a:lstStyle>
          <a:p>
            <a:pPr algn="r" eaLnBrk="1" hangingPunct="1"/>
            <a:fld id="{328DF77A-7548-460E-8189-B66E156D11E5}" type="slidenum">
              <a:rPr lang="en-US" altLang="ja-JP" sz="1200"/>
              <a:pPr algn="r" eaLnBrk="1" hangingPunct="1"/>
              <a:t>6</a:t>
            </a:fld>
            <a:endParaRPr lang="en-US" altLang="ja-JP" sz="1200"/>
          </a:p>
        </p:txBody>
      </p:sp>
    </p:spTree>
    <p:extLst>
      <p:ext uri="{BB962C8B-B14F-4D97-AF65-F5344CB8AC3E}">
        <p14:creationId xmlns:p14="http://schemas.microsoft.com/office/powerpoint/2010/main" val="3743378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fld id="{78452B81-EBFF-4F39-B843-F37A4CF9DDD5}" type="slidenum">
              <a:rPr kumimoji="1" lang="ja-JP" altLang="en-US" smtClean="0"/>
              <a:t>7</a:t>
            </a:fld>
            <a:endParaRPr kumimoji="1" lang="ja-JP" altLang="en-US"/>
          </a:p>
        </p:txBody>
      </p:sp>
    </p:spTree>
    <p:extLst>
      <p:ext uri="{BB962C8B-B14F-4D97-AF65-F5344CB8AC3E}">
        <p14:creationId xmlns:p14="http://schemas.microsoft.com/office/powerpoint/2010/main" val="702713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ja-JP" altLang="en-US" dirty="0"/>
              <a:t>外に出てみると、この光にあふれている！</a:t>
            </a:r>
            <a:endParaRPr lang="en-US" altLang="ja-JP" dirty="0"/>
          </a:p>
          <a:p>
            <a:r>
              <a:rPr lang="en-US" altLang="ja-JP" dirty="0"/>
              <a:t>	</a:t>
            </a:r>
            <a:endParaRPr lang="ja-JP" altLang="en-US" dirty="0"/>
          </a:p>
        </p:txBody>
      </p:sp>
      <p:sp>
        <p:nvSpPr>
          <p:cNvPr id="66564" name="スライド番号プレースホルダ 3"/>
          <p:cNvSpPr txBox="1">
            <a:spLocks noGrp="1"/>
          </p:cNvSpPr>
          <p:nvPr/>
        </p:nvSpPr>
        <p:spPr bwMode="auto">
          <a:xfrm>
            <a:off x="5589533" y="6397730"/>
            <a:ext cx="4277630" cy="33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r" eaLnBrk="1" hangingPunct="1"/>
            <a:fld id="{B6FB148A-4CF2-4D1F-ABF9-A35F083F8997}" type="slidenum">
              <a:rPr lang="en-US" altLang="ja-JP" sz="1200"/>
              <a:pPr algn="r" eaLnBrk="1" hangingPunct="1"/>
              <a:t>8</a:t>
            </a:fld>
            <a:endParaRPr lang="en-US" altLang="ja-JP" sz="1200"/>
          </a:p>
        </p:txBody>
      </p:sp>
    </p:spTree>
    <p:extLst>
      <p:ext uri="{BB962C8B-B14F-4D97-AF65-F5344CB8AC3E}">
        <p14:creationId xmlns:p14="http://schemas.microsoft.com/office/powerpoint/2010/main" val="1332004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逆も言えて、（間開ける）</a:t>
            </a:r>
            <a:endParaRPr kumimoji="1" lang="en-US" altLang="ja-JP" dirty="0"/>
          </a:p>
          <a:p>
            <a:r>
              <a:rPr kumimoji="1" lang="en-US" altLang="ja-JP" dirty="0"/>
              <a:t>	</a:t>
            </a:r>
            <a:r>
              <a:rPr kumimoji="1" lang="ja-JP" altLang="en-US" dirty="0"/>
              <a:t>すごく重要！←ちょっと声張ってあげた方がいい</a:t>
            </a:r>
            <a:endParaRPr kumimoji="1" lang="en-US" altLang="ja-JP" dirty="0"/>
          </a:p>
        </p:txBody>
      </p:sp>
      <p:sp>
        <p:nvSpPr>
          <p:cNvPr id="4" name="スライド番号プレースホルダー 3"/>
          <p:cNvSpPr>
            <a:spLocks noGrp="1"/>
          </p:cNvSpPr>
          <p:nvPr>
            <p:ph type="sldNum" sz="quarter" idx="10"/>
          </p:nvPr>
        </p:nvSpPr>
        <p:spPr/>
        <p:txBody>
          <a:bodyPr/>
          <a:lstStyle/>
          <a:p>
            <a:fld id="{78452B81-EBFF-4F39-B843-F37A4CF9DDD5}" type="slidenum">
              <a:rPr kumimoji="1" lang="ja-JP" altLang="en-US" smtClean="0"/>
              <a:t>9</a:t>
            </a:fld>
            <a:endParaRPr kumimoji="1" lang="ja-JP" altLang="en-US"/>
          </a:p>
        </p:txBody>
      </p:sp>
    </p:spTree>
    <p:extLst>
      <p:ext uri="{BB962C8B-B14F-4D97-AF65-F5344CB8AC3E}">
        <p14:creationId xmlns:p14="http://schemas.microsoft.com/office/powerpoint/2010/main" val="1426102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直線コネクタ 6"/>
          <p:cNvSpPr>
            <a:spLocks noChangeShapeType="1"/>
          </p:cNvSpPr>
          <p:nvPr/>
        </p:nvSpPr>
        <p:spPr bwMode="auto">
          <a:xfrm>
            <a:off x="514350" y="5349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9" name="タイトル 28"/>
          <p:cNvSpPr>
            <a:spLocks noGrp="1"/>
          </p:cNvSpPr>
          <p:nvPr>
            <p:ph type="ctrTitle"/>
          </p:nvPr>
        </p:nvSpPr>
        <p:spPr>
          <a:xfrm>
            <a:off x="381000" y="4853411"/>
            <a:ext cx="8458200" cy="1222375"/>
          </a:xfrm>
        </p:spPr>
        <p:txBody>
          <a:bodyPr anchor="t"/>
          <a:lstStyle/>
          <a:p>
            <a:r>
              <a:rPr kumimoji="0" lang="ja-JP" altLang="en-US"/>
              <a:t>マスター タイトルの書式設定</a:t>
            </a:r>
            <a:endParaRPr kumimoji="0" lang="en-US"/>
          </a:p>
        </p:txBody>
      </p:sp>
      <p:sp>
        <p:nvSpPr>
          <p:cNvPr id="9" name="サブタイトル 8"/>
          <p:cNvSpPr>
            <a:spLocks noGrp="1"/>
          </p:cNvSpPr>
          <p:nvPr>
            <p:ph type="subTitle" idx="1"/>
          </p:nvPr>
        </p:nvSpPr>
        <p:spPr>
          <a:xfrm>
            <a:off x="381000" y="3886200"/>
            <a:ext cx="8458200" cy="914400"/>
          </a:xfrm>
        </p:spPr>
        <p:txBody>
          <a:bodyPr anchor="b"/>
          <a:lstStyle>
            <a:lvl1pPr marL="0" indent="0" algn="l">
              <a:buNone/>
              <a:defRPr sz="2400">
                <a:solidFill>
                  <a:schemeClr val="tx2">
                    <a:shade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ja-JP" altLang="en-US"/>
              <a:t>マスター サブタイトルの書式設定</a:t>
            </a:r>
            <a:endParaRPr kumimoji="0" lang="en-US"/>
          </a:p>
        </p:txBody>
      </p:sp>
      <p:sp>
        <p:nvSpPr>
          <p:cNvPr id="16" name="日付プレースホルダー 15"/>
          <p:cNvSpPr>
            <a:spLocks noGrp="1"/>
          </p:cNvSpPr>
          <p:nvPr>
            <p:ph type="dt" sz="half" idx="10"/>
          </p:nvPr>
        </p:nvSpPr>
        <p:spPr/>
        <p:txBody>
          <a:bodyPr/>
          <a:lstStyle/>
          <a:p>
            <a:fld id="{1A8B3307-B7D5-4DA1-B93A-BBFFBF410485}" type="datetime1">
              <a:rPr kumimoji="1" lang="ja-JP" altLang="en-US" smtClean="0"/>
              <a:t>2022/5/20</a:t>
            </a:fld>
            <a:endParaRPr kumimoji="1" lang="ja-JP" altLang="en-US"/>
          </a:p>
        </p:txBody>
      </p:sp>
      <p:sp>
        <p:nvSpPr>
          <p:cNvPr id="2" name="フッター プレースホルダー 1"/>
          <p:cNvSpPr>
            <a:spLocks noGrp="1"/>
          </p:cNvSpPr>
          <p:nvPr>
            <p:ph type="ftr" sz="quarter" idx="11"/>
          </p:nvPr>
        </p:nvSpPr>
        <p:spPr/>
        <p:txBody>
          <a:bodyPr/>
          <a:lstStyle/>
          <a:p>
            <a:endParaRPr kumimoji="1" lang="ja-JP" altLang="en-US"/>
          </a:p>
        </p:txBody>
      </p:sp>
      <p:sp>
        <p:nvSpPr>
          <p:cNvPr id="15" name="スライド番号プレースホルダー 14"/>
          <p:cNvSpPr>
            <a:spLocks noGrp="1"/>
          </p:cNvSpPr>
          <p:nvPr>
            <p:ph type="sldNum" sz="quarter" idx="12"/>
          </p:nvPr>
        </p:nvSpPr>
        <p:spPr>
          <a:xfrm>
            <a:off x="7956376" y="6165304"/>
            <a:ext cx="914400" cy="555536"/>
          </a:xfrm>
        </p:spPr>
        <p:txBody>
          <a:bodyPr/>
          <a:lstStyle/>
          <a:p>
            <a:fld id="{BC867F3A-7082-4F39-9CBF-ED62C39B0DC3}"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マスター タイトルの書式設定</a:t>
            </a:r>
            <a:endParaRPr kumimoji="0" lang="en-US"/>
          </a:p>
        </p:txBody>
      </p:sp>
      <p:sp>
        <p:nvSpPr>
          <p:cNvPr id="3" name="縦書きテキスト プレースホルダー 2"/>
          <p:cNvSpPr>
            <a:spLocks noGrp="1"/>
          </p:cNvSpPr>
          <p:nvPr>
            <p:ph type="body" orient="vert" idx="1"/>
          </p:nvPr>
        </p:nvSpPr>
        <p:spPr/>
        <p:txBody>
          <a:bodyPr vert="eaVert"/>
          <a:lstStyle/>
          <a:p>
            <a:pPr lvl="0" eaLnBrk="1" latinLnBrk="0" hangingPunct="1"/>
            <a:r>
              <a:rPr lang="ja-JP" altLang="en-US"/>
              <a:t>マスター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ー 3"/>
          <p:cNvSpPr>
            <a:spLocks noGrp="1"/>
          </p:cNvSpPr>
          <p:nvPr>
            <p:ph type="dt" sz="half" idx="10"/>
          </p:nvPr>
        </p:nvSpPr>
        <p:spPr/>
        <p:txBody>
          <a:bodyPr/>
          <a:lstStyle/>
          <a:p>
            <a:fld id="{36B2847D-9A6C-4B1B-85F3-FA5C39F89BBC}" type="datetime1">
              <a:rPr kumimoji="1" lang="ja-JP" altLang="en-US" smtClean="0"/>
              <a:t>2022/5/20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C867F3A-7082-4F39-9CBF-ED62C39B0DC3}"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858000" y="549276"/>
            <a:ext cx="1828800" cy="5851525"/>
          </a:xfrm>
        </p:spPr>
        <p:txBody>
          <a:bodyPr vert="eaVert"/>
          <a:lstStyle/>
          <a:p>
            <a:r>
              <a:rPr kumimoji="0" lang="ja-JP" altLang="en-US"/>
              <a:t>マスター タイトルの書式設定</a:t>
            </a:r>
            <a:endParaRPr kumimoji="0" lang="en-US"/>
          </a:p>
        </p:txBody>
      </p:sp>
      <p:sp>
        <p:nvSpPr>
          <p:cNvPr id="3" name="縦書きテキスト プレースホルダー 2"/>
          <p:cNvSpPr>
            <a:spLocks noGrp="1"/>
          </p:cNvSpPr>
          <p:nvPr>
            <p:ph type="body" orient="vert" idx="1"/>
          </p:nvPr>
        </p:nvSpPr>
        <p:spPr>
          <a:xfrm>
            <a:off x="457200" y="549276"/>
            <a:ext cx="6248400" cy="5851525"/>
          </a:xfrm>
        </p:spPr>
        <p:txBody>
          <a:bodyPr vert="eaVert"/>
          <a:lstStyle/>
          <a:p>
            <a:pPr lvl="0" eaLnBrk="1" latinLnBrk="0" hangingPunct="1"/>
            <a:r>
              <a:rPr lang="ja-JP" altLang="en-US"/>
              <a:t>マスター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ー 3"/>
          <p:cNvSpPr>
            <a:spLocks noGrp="1"/>
          </p:cNvSpPr>
          <p:nvPr>
            <p:ph type="dt" sz="half" idx="10"/>
          </p:nvPr>
        </p:nvSpPr>
        <p:spPr/>
        <p:txBody>
          <a:bodyPr/>
          <a:lstStyle/>
          <a:p>
            <a:fld id="{1DF62870-0FA5-4AB5-B03F-11A86E9F6BA6}" type="datetime1">
              <a:rPr kumimoji="1" lang="ja-JP" altLang="en-US" smtClean="0"/>
              <a:t>2022/5/20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C867F3A-7082-4F39-9CBF-ED62C39B0DC3}" type="slidenum">
              <a:rPr kumimoji="1" lang="ja-JP" altLang="en-US" smtClean="0"/>
              <a:t>‹#›</a:t>
            </a:fld>
            <a:endParaRPr kumimoji="1" lang="ja-JP"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a:t>マスター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34669899-3F56-43CC-B745-38B9F34CBE3A}" type="datetime1">
              <a:rPr kumimoji="1" lang="ja-JP" altLang="en-US" smtClean="0"/>
              <a:t>2022/5/20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C014841-E706-4C05-96AA-CA6A746D85D1}" type="slidenum">
              <a:rPr kumimoji="1" lang="ja-JP" altLang="en-US" smtClean="0"/>
              <a:t>‹#›</a:t>
            </a:fld>
            <a:endParaRPr kumimoji="1" lang="ja-JP" altLang="en-US"/>
          </a:p>
        </p:txBody>
      </p:sp>
    </p:spTree>
    <p:extLst>
      <p:ext uri="{BB962C8B-B14F-4D97-AF65-F5344CB8AC3E}">
        <p14:creationId xmlns:p14="http://schemas.microsoft.com/office/powerpoint/2010/main" val="18984458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DCEBB8D-F002-4B1E-A7A3-A8A051240E67}" type="datetime1">
              <a:rPr kumimoji="1" lang="ja-JP" altLang="en-US" smtClean="0"/>
              <a:t>2022/5/20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C014841-E706-4C05-96AA-CA6A746D85D1}" type="slidenum">
              <a:rPr kumimoji="1" lang="ja-JP" altLang="en-US" smtClean="0"/>
              <a:t>‹#›</a:t>
            </a:fld>
            <a:endParaRPr kumimoji="1" lang="ja-JP" altLang="en-US"/>
          </a:p>
        </p:txBody>
      </p:sp>
    </p:spTree>
    <p:extLst>
      <p:ext uri="{BB962C8B-B14F-4D97-AF65-F5344CB8AC3E}">
        <p14:creationId xmlns:p14="http://schemas.microsoft.com/office/powerpoint/2010/main" val="3538771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4D8BF6D2-1273-4B86-AA6D-04C0A9FE720C}" type="datetime1">
              <a:rPr kumimoji="1" lang="ja-JP" altLang="en-US" smtClean="0"/>
              <a:t>2022/5/20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C014841-E706-4C05-96AA-CA6A746D85D1}" type="slidenum">
              <a:rPr kumimoji="1" lang="ja-JP" altLang="en-US" smtClean="0"/>
              <a:t>‹#›</a:t>
            </a:fld>
            <a:endParaRPr kumimoji="1" lang="ja-JP" altLang="en-US"/>
          </a:p>
        </p:txBody>
      </p:sp>
    </p:spTree>
    <p:extLst>
      <p:ext uri="{BB962C8B-B14F-4D97-AF65-F5344CB8AC3E}">
        <p14:creationId xmlns:p14="http://schemas.microsoft.com/office/powerpoint/2010/main" val="40699584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9007812A-5D8B-4D5A-A3B8-61639733FED9}" type="datetime1">
              <a:rPr kumimoji="1" lang="ja-JP" altLang="en-US" smtClean="0"/>
              <a:t>2022/5/20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DC014841-E706-4C05-96AA-CA6A746D85D1}" type="slidenum">
              <a:rPr kumimoji="1" lang="ja-JP" altLang="en-US" smtClean="0"/>
              <a:t>‹#›</a:t>
            </a:fld>
            <a:endParaRPr kumimoji="1" lang="ja-JP" altLang="en-US"/>
          </a:p>
        </p:txBody>
      </p:sp>
    </p:spTree>
    <p:extLst>
      <p:ext uri="{BB962C8B-B14F-4D97-AF65-F5344CB8AC3E}">
        <p14:creationId xmlns:p14="http://schemas.microsoft.com/office/powerpoint/2010/main" val="25197556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4A766947-1765-4602-A07B-8D19E86E1CF1}" type="datetime1">
              <a:rPr kumimoji="1" lang="ja-JP" altLang="en-US" smtClean="0"/>
              <a:t>2022/5/20</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DC014841-E706-4C05-96AA-CA6A746D85D1}" type="slidenum">
              <a:rPr kumimoji="1" lang="ja-JP" altLang="en-US" smtClean="0"/>
              <a:t>‹#›</a:t>
            </a:fld>
            <a:endParaRPr kumimoji="1" lang="ja-JP" altLang="en-US"/>
          </a:p>
        </p:txBody>
      </p:sp>
    </p:spTree>
    <p:extLst>
      <p:ext uri="{BB962C8B-B14F-4D97-AF65-F5344CB8AC3E}">
        <p14:creationId xmlns:p14="http://schemas.microsoft.com/office/powerpoint/2010/main" val="4939115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4CFB8B83-B7A9-4F6F-986A-F474FD92482E}" type="datetime1">
              <a:rPr kumimoji="1" lang="ja-JP" altLang="en-US" smtClean="0"/>
              <a:t>2022/5/20</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DC014841-E706-4C05-96AA-CA6A746D85D1}" type="slidenum">
              <a:rPr kumimoji="1" lang="ja-JP" altLang="en-US" smtClean="0"/>
              <a:t>‹#›</a:t>
            </a:fld>
            <a:endParaRPr kumimoji="1" lang="ja-JP" altLang="en-US"/>
          </a:p>
        </p:txBody>
      </p:sp>
    </p:spTree>
    <p:extLst>
      <p:ext uri="{BB962C8B-B14F-4D97-AF65-F5344CB8AC3E}">
        <p14:creationId xmlns:p14="http://schemas.microsoft.com/office/powerpoint/2010/main" val="22297460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557A6138-B207-441F-8220-C917D8D70336}" type="datetime1">
              <a:rPr kumimoji="1" lang="ja-JP" altLang="en-US" smtClean="0"/>
              <a:t>2022/5/20</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DC014841-E706-4C05-96AA-CA6A746D85D1}" type="slidenum">
              <a:rPr kumimoji="1" lang="ja-JP" altLang="en-US" smtClean="0"/>
              <a:t>‹#›</a:t>
            </a:fld>
            <a:endParaRPr kumimoji="1" lang="ja-JP" altLang="en-US"/>
          </a:p>
        </p:txBody>
      </p:sp>
    </p:spTree>
    <p:extLst>
      <p:ext uri="{BB962C8B-B14F-4D97-AF65-F5344CB8AC3E}">
        <p14:creationId xmlns:p14="http://schemas.microsoft.com/office/powerpoint/2010/main" val="15219672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a:t>マスター タイトルの書式設定</a:t>
            </a:r>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61EAC4C9-84B5-43F7-89E6-793E2B074A03}" type="datetime1">
              <a:rPr kumimoji="1" lang="ja-JP" altLang="en-US" smtClean="0"/>
              <a:t>2022/5/20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DC014841-E706-4C05-96AA-CA6A746D85D1}" type="slidenum">
              <a:rPr kumimoji="1" lang="ja-JP" altLang="en-US" smtClean="0"/>
              <a:t>‹#›</a:t>
            </a:fld>
            <a:endParaRPr kumimoji="1" lang="ja-JP" altLang="en-US"/>
          </a:p>
        </p:txBody>
      </p:sp>
    </p:spTree>
    <p:extLst>
      <p:ext uri="{BB962C8B-B14F-4D97-AF65-F5344CB8AC3E}">
        <p14:creationId xmlns:p14="http://schemas.microsoft.com/office/powerpoint/2010/main" val="486972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2" name="タイトル 21"/>
          <p:cNvSpPr>
            <a:spLocks noGrp="1"/>
          </p:cNvSpPr>
          <p:nvPr>
            <p:ph type="title"/>
          </p:nvPr>
        </p:nvSpPr>
        <p:spPr/>
        <p:txBody>
          <a:bodyPr/>
          <a:lstStyle/>
          <a:p>
            <a:r>
              <a:rPr kumimoji="0" lang="ja-JP" altLang="en-US"/>
              <a:t>マスター タイトルの書式設定</a:t>
            </a:r>
            <a:endParaRPr kumimoji="0" lang="en-US"/>
          </a:p>
        </p:txBody>
      </p:sp>
      <p:sp>
        <p:nvSpPr>
          <p:cNvPr id="27" name="コンテンツ プレースホルダー 26"/>
          <p:cNvSpPr>
            <a:spLocks noGrp="1"/>
          </p:cNvSpPr>
          <p:nvPr>
            <p:ph idx="1"/>
          </p:nvPr>
        </p:nvSpPr>
        <p:spPr/>
        <p:txBody>
          <a:bodyPr/>
          <a:lstStyle/>
          <a:p>
            <a:pPr lvl="0" eaLnBrk="1" latinLnBrk="0" hangingPunct="1"/>
            <a:r>
              <a:rPr lang="ja-JP" altLang="en-US"/>
              <a:t>マスター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25" name="日付プレースホルダー 24"/>
          <p:cNvSpPr>
            <a:spLocks noGrp="1"/>
          </p:cNvSpPr>
          <p:nvPr>
            <p:ph type="dt" sz="half" idx="10"/>
          </p:nvPr>
        </p:nvSpPr>
        <p:spPr/>
        <p:txBody>
          <a:bodyPr/>
          <a:lstStyle/>
          <a:p>
            <a:fld id="{E89EDA8F-EB85-46A5-9811-548AD9EEE273}" type="datetime1">
              <a:rPr kumimoji="1" lang="ja-JP" altLang="en-US" smtClean="0"/>
              <a:t>2022/5/20</a:t>
            </a:fld>
            <a:endParaRPr kumimoji="1" lang="ja-JP" altLang="en-US"/>
          </a:p>
        </p:txBody>
      </p:sp>
      <p:sp>
        <p:nvSpPr>
          <p:cNvPr id="19" name="フッター プレースホルダー 18"/>
          <p:cNvSpPr>
            <a:spLocks noGrp="1"/>
          </p:cNvSpPr>
          <p:nvPr>
            <p:ph type="ftr" sz="quarter" idx="11"/>
          </p:nvPr>
        </p:nvSpPr>
        <p:spPr>
          <a:xfrm>
            <a:off x="3581400" y="76200"/>
            <a:ext cx="2895600" cy="288925"/>
          </a:xfrm>
        </p:spPr>
        <p:txBody>
          <a:bodyPr/>
          <a:lstStyle/>
          <a:p>
            <a:endParaRPr kumimoji="1" lang="ja-JP" altLang="en-US"/>
          </a:p>
        </p:txBody>
      </p:sp>
      <p:sp>
        <p:nvSpPr>
          <p:cNvPr id="16" name="スライド番号プレースホルダー 15"/>
          <p:cNvSpPr>
            <a:spLocks noGrp="1"/>
          </p:cNvSpPr>
          <p:nvPr>
            <p:ph type="sldNum" sz="quarter" idx="12"/>
          </p:nvPr>
        </p:nvSpPr>
        <p:spPr>
          <a:xfrm>
            <a:off x="8202488" y="6215052"/>
            <a:ext cx="914400" cy="627544"/>
          </a:xfrm>
        </p:spPr>
        <p:txBody>
          <a:bodyPr/>
          <a:lstStyle/>
          <a:p>
            <a:fld id="{BC867F3A-7082-4F39-9CBF-ED62C39B0DC3}" type="slidenum">
              <a:rPr kumimoji="1" lang="ja-JP" altLang="en-US" smtClean="0"/>
              <a:t>‹#›</a:t>
            </a:fld>
            <a:endParaRPr kumimoji="1" lang="ja-JP"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a:t>マスター タイトルの書式設定</a:t>
            </a:r>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C9F0E5CB-92A1-4705-94BA-67508AB04B5F}" type="datetime1">
              <a:rPr kumimoji="1" lang="ja-JP" altLang="en-US" smtClean="0"/>
              <a:t>2022/5/20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DC014841-E706-4C05-96AA-CA6A746D85D1}" type="slidenum">
              <a:rPr kumimoji="1" lang="ja-JP" altLang="en-US" smtClean="0"/>
              <a:t>‹#›</a:t>
            </a:fld>
            <a:endParaRPr kumimoji="1" lang="ja-JP" altLang="en-US"/>
          </a:p>
        </p:txBody>
      </p:sp>
    </p:spTree>
    <p:extLst>
      <p:ext uri="{BB962C8B-B14F-4D97-AF65-F5344CB8AC3E}">
        <p14:creationId xmlns:p14="http://schemas.microsoft.com/office/powerpoint/2010/main" val="9039929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F1A8A32C-210E-47F4-9A9A-0E8EB21537E7}" type="datetime1">
              <a:rPr kumimoji="1" lang="ja-JP" altLang="en-US" smtClean="0"/>
              <a:t>2022/5/20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C014841-E706-4C05-96AA-CA6A746D85D1}" type="slidenum">
              <a:rPr kumimoji="1" lang="ja-JP" altLang="en-US" smtClean="0"/>
              <a:t>‹#›</a:t>
            </a:fld>
            <a:endParaRPr kumimoji="1" lang="ja-JP" altLang="en-US"/>
          </a:p>
        </p:txBody>
      </p:sp>
    </p:spTree>
    <p:extLst>
      <p:ext uri="{BB962C8B-B14F-4D97-AF65-F5344CB8AC3E}">
        <p14:creationId xmlns:p14="http://schemas.microsoft.com/office/powerpoint/2010/main" val="1980074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65BF538F-E340-4C0E-8627-E233D4AC330C}" type="datetime1">
              <a:rPr kumimoji="1" lang="ja-JP" altLang="en-US" smtClean="0"/>
              <a:t>2022/5/20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DC014841-E706-4C05-96AA-CA6A746D85D1}" type="slidenum">
              <a:rPr kumimoji="1" lang="ja-JP" altLang="en-US" smtClean="0"/>
              <a:t>‹#›</a:t>
            </a:fld>
            <a:endParaRPr kumimoji="1" lang="ja-JP" altLang="en-US"/>
          </a:p>
        </p:txBody>
      </p:sp>
    </p:spTree>
    <p:extLst>
      <p:ext uri="{BB962C8B-B14F-4D97-AF65-F5344CB8AC3E}">
        <p14:creationId xmlns:p14="http://schemas.microsoft.com/office/powerpoint/2010/main" val="42026408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a:t>マスター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451636AD-51FF-411E-842E-5C0B7D64AB8F}" type="datetime1">
              <a:rPr kumimoji="1" lang="ja-JP" altLang="en-US" smtClean="0"/>
              <a:t>2022/5/20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141D3468-9201-4E75-AC65-21D750E5A5F6}" type="slidenum">
              <a:rPr kumimoji="1" lang="ja-JP" altLang="en-US" smtClean="0"/>
              <a:t>‹#›</a:t>
            </a:fld>
            <a:endParaRPr kumimoji="1" lang="ja-JP" altLang="en-US"/>
          </a:p>
        </p:txBody>
      </p:sp>
    </p:spTree>
    <p:extLst>
      <p:ext uri="{BB962C8B-B14F-4D97-AF65-F5344CB8AC3E}">
        <p14:creationId xmlns:p14="http://schemas.microsoft.com/office/powerpoint/2010/main" val="31476283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B76A5363-23A7-4DE4-B1BB-B3B9013ADC55}" type="datetime1">
              <a:rPr kumimoji="1" lang="ja-JP" altLang="en-US" smtClean="0"/>
              <a:t>2022/5/20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141D3468-9201-4E75-AC65-21D750E5A5F6}" type="slidenum">
              <a:rPr kumimoji="1" lang="ja-JP" altLang="en-US" smtClean="0"/>
              <a:t>‹#›</a:t>
            </a:fld>
            <a:endParaRPr kumimoji="1" lang="ja-JP" altLang="en-US"/>
          </a:p>
        </p:txBody>
      </p:sp>
    </p:spTree>
    <p:extLst>
      <p:ext uri="{BB962C8B-B14F-4D97-AF65-F5344CB8AC3E}">
        <p14:creationId xmlns:p14="http://schemas.microsoft.com/office/powerpoint/2010/main" val="37521454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0C9DDCE5-E947-4F44-ABBE-656FEA031455}" type="datetime1">
              <a:rPr kumimoji="1" lang="ja-JP" altLang="en-US" smtClean="0"/>
              <a:t>2022/5/20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141D3468-9201-4E75-AC65-21D750E5A5F6}" type="slidenum">
              <a:rPr kumimoji="1" lang="ja-JP" altLang="en-US" smtClean="0"/>
              <a:t>‹#›</a:t>
            </a:fld>
            <a:endParaRPr kumimoji="1" lang="ja-JP" altLang="en-US"/>
          </a:p>
        </p:txBody>
      </p:sp>
    </p:spTree>
    <p:extLst>
      <p:ext uri="{BB962C8B-B14F-4D97-AF65-F5344CB8AC3E}">
        <p14:creationId xmlns:p14="http://schemas.microsoft.com/office/powerpoint/2010/main" val="27015956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C043E5EB-8552-45E6-BD20-2591C70FD89C}" type="datetime1">
              <a:rPr kumimoji="1" lang="ja-JP" altLang="en-US" smtClean="0"/>
              <a:t>2022/5/20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141D3468-9201-4E75-AC65-21D750E5A5F6}" type="slidenum">
              <a:rPr kumimoji="1" lang="ja-JP" altLang="en-US" smtClean="0"/>
              <a:t>‹#›</a:t>
            </a:fld>
            <a:endParaRPr kumimoji="1" lang="ja-JP" altLang="en-US"/>
          </a:p>
        </p:txBody>
      </p:sp>
    </p:spTree>
    <p:extLst>
      <p:ext uri="{BB962C8B-B14F-4D97-AF65-F5344CB8AC3E}">
        <p14:creationId xmlns:p14="http://schemas.microsoft.com/office/powerpoint/2010/main" val="5407958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5AFE8456-4FEB-47F7-8712-7D3546520082}" type="datetime1">
              <a:rPr kumimoji="1" lang="ja-JP" altLang="en-US" smtClean="0"/>
              <a:t>2022/5/20</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141D3468-9201-4E75-AC65-21D750E5A5F6}" type="slidenum">
              <a:rPr kumimoji="1" lang="ja-JP" altLang="en-US" smtClean="0"/>
              <a:t>‹#›</a:t>
            </a:fld>
            <a:endParaRPr kumimoji="1" lang="ja-JP" altLang="en-US"/>
          </a:p>
        </p:txBody>
      </p:sp>
    </p:spTree>
    <p:extLst>
      <p:ext uri="{BB962C8B-B14F-4D97-AF65-F5344CB8AC3E}">
        <p14:creationId xmlns:p14="http://schemas.microsoft.com/office/powerpoint/2010/main" val="17262752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E90B7153-C5F3-4963-B7AA-760502D836C7}" type="datetime1">
              <a:rPr kumimoji="1" lang="ja-JP" altLang="en-US" smtClean="0"/>
              <a:t>2022/5/20</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141D3468-9201-4E75-AC65-21D750E5A5F6}" type="slidenum">
              <a:rPr kumimoji="1" lang="ja-JP" altLang="en-US" smtClean="0"/>
              <a:t>‹#›</a:t>
            </a:fld>
            <a:endParaRPr kumimoji="1" lang="ja-JP" altLang="en-US"/>
          </a:p>
        </p:txBody>
      </p:sp>
    </p:spTree>
    <p:extLst>
      <p:ext uri="{BB962C8B-B14F-4D97-AF65-F5344CB8AC3E}">
        <p14:creationId xmlns:p14="http://schemas.microsoft.com/office/powerpoint/2010/main" val="28366481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A5731F0B-50C7-4F76-8E5C-C6EE1B93F9A1}" type="datetime1">
              <a:rPr kumimoji="1" lang="ja-JP" altLang="en-US" smtClean="0"/>
              <a:t>2022/5/20</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lvl1pPr>
              <a:defRPr sz="3200">
                <a:solidFill>
                  <a:schemeClr val="tx1"/>
                </a:solidFill>
              </a:defRPr>
            </a:lvl1pPr>
          </a:lstStyle>
          <a:p>
            <a:fld id="{141D3468-9201-4E75-AC65-21D750E5A5F6}" type="slidenum">
              <a:rPr lang="ja-JP" altLang="en-US" smtClean="0"/>
              <a:pPr/>
              <a:t>‹#›</a:t>
            </a:fld>
            <a:endParaRPr lang="ja-JP" altLang="en-US" dirty="0"/>
          </a:p>
        </p:txBody>
      </p:sp>
    </p:spTree>
    <p:extLst>
      <p:ext uri="{BB962C8B-B14F-4D97-AF65-F5344CB8AC3E}">
        <p14:creationId xmlns:p14="http://schemas.microsoft.com/office/powerpoint/2010/main" val="505486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Ref idx="1003">
        <a:schemeClr val="bg2"/>
      </p:bgRef>
    </p:bg>
    <p:spTree>
      <p:nvGrpSpPr>
        <p:cNvPr id="1" name=""/>
        <p:cNvGrpSpPr/>
        <p:nvPr/>
      </p:nvGrpSpPr>
      <p:grpSpPr>
        <a:xfrm>
          <a:off x="0" y="0"/>
          <a:ext cx="0" cy="0"/>
          <a:chOff x="0" y="0"/>
          <a:chExt cx="0" cy="0"/>
        </a:xfrm>
      </p:grpSpPr>
      <p:sp>
        <p:nvSpPr>
          <p:cNvPr id="7" name="直線コネクタ 6"/>
          <p:cNvSpPr>
            <a:spLocks noChangeShapeType="1"/>
          </p:cNvSpPr>
          <p:nvPr/>
        </p:nvSpPr>
        <p:spPr bwMode="auto">
          <a:xfrm>
            <a:off x="514350" y="3444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テキスト プレースホルダー 5"/>
          <p:cNvSpPr>
            <a:spLocks noGrp="1"/>
          </p:cNvSpPr>
          <p:nvPr>
            <p:ph type="body" idx="1"/>
          </p:nvPr>
        </p:nvSpPr>
        <p:spPr>
          <a:xfrm>
            <a:off x="381000" y="1676400"/>
            <a:ext cx="8458200" cy="1219200"/>
          </a:xfrm>
        </p:spPr>
        <p:txBody>
          <a:bodyPr anchor="b"/>
          <a:lstStyle>
            <a:lvl1pPr marL="0" indent="0" algn="r">
              <a:buNone/>
              <a:defRPr sz="2000">
                <a:solidFill>
                  <a:schemeClr val="tx2">
                    <a:shade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ja-JP" altLang="en-US"/>
              <a:t>マスター テキストの書式設定</a:t>
            </a:r>
          </a:p>
        </p:txBody>
      </p:sp>
      <p:sp>
        <p:nvSpPr>
          <p:cNvPr id="19" name="日付プレースホルダー 18"/>
          <p:cNvSpPr>
            <a:spLocks noGrp="1"/>
          </p:cNvSpPr>
          <p:nvPr>
            <p:ph type="dt" sz="half" idx="10"/>
          </p:nvPr>
        </p:nvSpPr>
        <p:spPr/>
        <p:txBody>
          <a:bodyPr/>
          <a:lstStyle/>
          <a:p>
            <a:fld id="{3B82E700-017A-406F-A722-F599EF3ABEA7}" type="datetime1">
              <a:rPr kumimoji="1" lang="ja-JP" altLang="en-US" smtClean="0"/>
              <a:t>2022/5/20</a:t>
            </a:fld>
            <a:endParaRPr kumimoji="1" lang="ja-JP" altLang="en-US"/>
          </a:p>
        </p:txBody>
      </p:sp>
      <p:sp>
        <p:nvSpPr>
          <p:cNvPr id="11" name="フッター プレースホルダー 10"/>
          <p:cNvSpPr>
            <a:spLocks noGrp="1"/>
          </p:cNvSpPr>
          <p:nvPr>
            <p:ph type="ftr" sz="quarter" idx="11"/>
          </p:nvPr>
        </p:nvSpPr>
        <p:spPr/>
        <p:txBody>
          <a:bodyPr/>
          <a:lstStyle/>
          <a:p>
            <a:endParaRPr kumimoji="1" lang="ja-JP" altLang="en-US"/>
          </a:p>
        </p:txBody>
      </p:sp>
      <p:sp>
        <p:nvSpPr>
          <p:cNvPr id="16" name="スライド番号プレースホルダー 15"/>
          <p:cNvSpPr>
            <a:spLocks noGrp="1"/>
          </p:cNvSpPr>
          <p:nvPr>
            <p:ph type="sldNum" sz="quarter" idx="12"/>
          </p:nvPr>
        </p:nvSpPr>
        <p:spPr/>
        <p:txBody>
          <a:bodyPr/>
          <a:lstStyle/>
          <a:p>
            <a:fld id="{BC867F3A-7082-4F39-9CBF-ED62C39B0DC3}" type="slidenum">
              <a:rPr kumimoji="1" lang="ja-JP" altLang="en-US" smtClean="0"/>
              <a:t>‹#›</a:t>
            </a:fld>
            <a:endParaRPr kumimoji="1" lang="ja-JP" altLang="en-US"/>
          </a:p>
        </p:txBody>
      </p:sp>
      <p:sp>
        <p:nvSpPr>
          <p:cNvPr id="8" name="タイトル 7"/>
          <p:cNvSpPr>
            <a:spLocks noGrp="1"/>
          </p:cNvSpPr>
          <p:nvPr>
            <p:ph type="title"/>
          </p:nvPr>
        </p:nvSpPr>
        <p:spPr>
          <a:xfrm>
            <a:off x="180475" y="2947085"/>
            <a:ext cx="8686800" cy="1184825"/>
          </a:xfrm>
        </p:spPr>
        <p:txBody>
          <a:bodyPr rtlCol="0" anchor="t"/>
          <a:lstStyle>
            <a:lvl1pPr algn="r">
              <a:defRPr/>
            </a:lvl1pPr>
          </a:lstStyle>
          <a:p>
            <a:r>
              <a:rPr kumimoji="0" lang="ja-JP" altLang="en-US"/>
              <a:t>マスター タイトルの書式設定</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a:t>マスター タイトルの書式設定</a:t>
            </a:r>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632586E5-660D-45DD-ADAC-8C420634CB24}" type="datetime1">
              <a:rPr kumimoji="1" lang="ja-JP" altLang="en-US" smtClean="0"/>
              <a:t>2022/5/20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141D3468-9201-4E75-AC65-21D750E5A5F6}" type="slidenum">
              <a:rPr kumimoji="1" lang="ja-JP" altLang="en-US" smtClean="0"/>
              <a:t>‹#›</a:t>
            </a:fld>
            <a:endParaRPr kumimoji="1" lang="ja-JP" altLang="en-US"/>
          </a:p>
        </p:txBody>
      </p:sp>
    </p:spTree>
    <p:extLst>
      <p:ext uri="{BB962C8B-B14F-4D97-AF65-F5344CB8AC3E}">
        <p14:creationId xmlns:p14="http://schemas.microsoft.com/office/powerpoint/2010/main" val="33061891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a:t>マスター タイトルの書式設定</a:t>
            </a:r>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0B433903-2FBC-46AB-84EC-57644ACC4375}" type="datetime1">
              <a:rPr kumimoji="1" lang="ja-JP" altLang="en-US" smtClean="0"/>
              <a:t>2022/5/20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141D3468-9201-4E75-AC65-21D750E5A5F6}" type="slidenum">
              <a:rPr kumimoji="1" lang="ja-JP" altLang="en-US" smtClean="0"/>
              <a:t>‹#›</a:t>
            </a:fld>
            <a:endParaRPr kumimoji="1" lang="ja-JP" altLang="en-US"/>
          </a:p>
        </p:txBody>
      </p:sp>
    </p:spTree>
    <p:extLst>
      <p:ext uri="{BB962C8B-B14F-4D97-AF65-F5344CB8AC3E}">
        <p14:creationId xmlns:p14="http://schemas.microsoft.com/office/powerpoint/2010/main" val="17235555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E28FD465-CFCD-4371-9B6D-7B5F96C95979}" type="datetime1">
              <a:rPr kumimoji="1" lang="ja-JP" altLang="en-US" smtClean="0"/>
              <a:t>2022/5/20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141D3468-9201-4E75-AC65-21D750E5A5F6}" type="slidenum">
              <a:rPr kumimoji="1" lang="ja-JP" altLang="en-US" smtClean="0"/>
              <a:t>‹#›</a:t>
            </a:fld>
            <a:endParaRPr kumimoji="1" lang="ja-JP" altLang="en-US"/>
          </a:p>
        </p:txBody>
      </p:sp>
    </p:spTree>
    <p:extLst>
      <p:ext uri="{BB962C8B-B14F-4D97-AF65-F5344CB8AC3E}">
        <p14:creationId xmlns:p14="http://schemas.microsoft.com/office/powerpoint/2010/main" val="41074661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9BCFFED2-C53F-4705-8293-A0A953601A02}" type="datetime1">
              <a:rPr kumimoji="1" lang="ja-JP" altLang="en-US" smtClean="0"/>
              <a:t>2022/5/20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141D3468-9201-4E75-AC65-21D750E5A5F6}" type="slidenum">
              <a:rPr kumimoji="1" lang="ja-JP" altLang="en-US" smtClean="0"/>
              <a:t>‹#›</a:t>
            </a:fld>
            <a:endParaRPr kumimoji="1" lang="ja-JP" altLang="en-US"/>
          </a:p>
        </p:txBody>
      </p:sp>
    </p:spTree>
    <p:extLst>
      <p:ext uri="{BB962C8B-B14F-4D97-AF65-F5344CB8AC3E}">
        <p14:creationId xmlns:p14="http://schemas.microsoft.com/office/powerpoint/2010/main" val="27184121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a:t>マスター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FA7B257E-9702-4D1A-8252-F1AA977B2DA6}" type="datetime1">
              <a:rPr kumimoji="1" lang="ja-JP" altLang="en-US" smtClean="0"/>
              <a:t>2022/5/20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E2CB4BE-E331-4F25-B46B-C2D8CB4ED54F}" type="slidenum">
              <a:rPr kumimoji="1" lang="ja-JP" altLang="en-US" smtClean="0"/>
              <a:t>‹#›</a:t>
            </a:fld>
            <a:endParaRPr kumimoji="1" lang="ja-JP" altLang="en-US"/>
          </a:p>
        </p:txBody>
      </p:sp>
    </p:spTree>
    <p:extLst>
      <p:ext uri="{BB962C8B-B14F-4D97-AF65-F5344CB8AC3E}">
        <p14:creationId xmlns:p14="http://schemas.microsoft.com/office/powerpoint/2010/main" val="3953430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E07A6233-0451-4E90-9D39-E32914815140}" type="datetime1">
              <a:rPr kumimoji="1" lang="ja-JP" altLang="en-US" smtClean="0"/>
              <a:t>2022/5/20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E2CB4BE-E331-4F25-B46B-C2D8CB4ED54F}" type="slidenum">
              <a:rPr kumimoji="1" lang="ja-JP" altLang="en-US" smtClean="0"/>
              <a:t>‹#›</a:t>
            </a:fld>
            <a:endParaRPr kumimoji="1" lang="ja-JP" altLang="en-US"/>
          </a:p>
        </p:txBody>
      </p:sp>
    </p:spTree>
    <p:extLst>
      <p:ext uri="{BB962C8B-B14F-4D97-AF65-F5344CB8AC3E}">
        <p14:creationId xmlns:p14="http://schemas.microsoft.com/office/powerpoint/2010/main" val="225553345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75AF3A8E-63CC-4B5C-9BAE-0185FDC1543B}" type="datetime1">
              <a:rPr kumimoji="1" lang="ja-JP" altLang="en-US" smtClean="0"/>
              <a:t>2022/5/20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E2CB4BE-E331-4F25-B46B-C2D8CB4ED54F}" type="slidenum">
              <a:rPr kumimoji="1" lang="ja-JP" altLang="en-US" smtClean="0"/>
              <a:t>‹#›</a:t>
            </a:fld>
            <a:endParaRPr kumimoji="1" lang="ja-JP" altLang="en-US"/>
          </a:p>
        </p:txBody>
      </p:sp>
    </p:spTree>
    <p:extLst>
      <p:ext uri="{BB962C8B-B14F-4D97-AF65-F5344CB8AC3E}">
        <p14:creationId xmlns:p14="http://schemas.microsoft.com/office/powerpoint/2010/main" val="23961073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BB088839-C719-4925-908E-F9415994896C}" type="datetime1">
              <a:rPr kumimoji="1" lang="ja-JP" altLang="en-US" smtClean="0"/>
              <a:t>2022/5/20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6E2CB4BE-E331-4F25-B46B-C2D8CB4ED54F}" type="slidenum">
              <a:rPr kumimoji="1" lang="ja-JP" altLang="en-US" smtClean="0"/>
              <a:t>‹#›</a:t>
            </a:fld>
            <a:endParaRPr kumimoji="1" lang="ja-JP" altLang="en-US"/>
          </a:p>
        </p:txBody>
      </p:sp>
    </p:spTree>
    <p:extLst>
      <p:ext uri="{BB962C8B-B14F-4D97-AF65-F5344CB8AC3E}">
        <p14:creationId xmlns:p14="http://schemas.microsoft.com/office/powerpoint/2010/main" val="414359165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141BD38A-91E3-43CC-828A-1D17AED993E7}" type="datetime1">
              <a:rPr kumimoji="1" lang="ja-JP" altLang="en-US" smtClean="0"/>
              <a:t>2022/5/20</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6E2CB4BE-E331-4F25-B46B-C2D8CB4ED54F}" type="slidenum">
              <a:rPr kumimoji="1" lang="ja-JP" altLang="en-US" smtClean="0"/>
              <a:t>‹#›</a:t>
            </a:fld>
            <a:endParaRPr kumimoji="1" lang="ja-JP" altLang="en-US"/>
          </a:p>
        </p:txBody>
      </p:sp>
    </p:spTree>
    <p:extLst>
      <p:ext uri="{BB962C8B-B14F-4D97-AF65-F5344CB8AC3E}">
        <p14:creationId xmlns:p14="http://schemas.microsoft.com/office/powerpoint/2010/main" val="32644580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D9A43C28-E4FE-4F85-AE65-E03F0DC75346}" type="datetime1">
              <a:rPr kumimoji="1" lang="ja-JP" altLang="en-US" smtClean="0"/>
              <a:t>2022/5/20</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6E2CB4BE-E331-4F25-B46B-C2D8CB4ED54F}" type="slidenum">
              <a:rPr kumimoji="1" lang="ja-JP" altLang="en-US" smtClean="0"/>
              <a:t>‹#›</a:t>
            </a:fld>
            <a:endParaRPr kumimoji="1" lang="ja-JP" altLang="en-US"/>
          </a:p>
        </p:txBody>
      </p:sp>
    </p:spTree>
    <p:extLst>
      <p:ext uri="{BB962C8B-B14F-4D97-AF65-F5344CB8AC3E}">
        <p14:creationId xmlns:p14="http://schemas.microsoft.com/office/powerpoint/2010/main" val="2141234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0" name="タイトル 19"/>
          <p:cNvSpPr>
            <a:spLocks noGrp="1"/>
          </p:cNvSpPr>
          <p:nvPr>
            <p:ph type="title"/>
          </p:nvPr>
        </p:nvSpPr>
        <p:spPr>
          <a:xfrm>
            <a:off x="301752" y="457200"/>
            <a:ext cx="8686800" cy="841248"/>
          </a:xfrm>
        </p:spPr>
        <p:txBody>
          <a:bodyPr/>
          <a:lstStyle/>
          <a:p>
            <a:r>
              <a:rPr kumimoji="0" lang="ja-JP" altLang="en-US"/>
              <a:t>マスター タイトルの書式設定</a:t>
            </a:r>
            <a:endParaRPr kumimoji="0" lang="en-US"/>
          </a:p>
        </p:txBody>
      </p:sp>
      <p:sp>
        <p:nvSpPr>
          <p:cNvPr id="14" name="コンテンツ プレースホルダー 13"/>
          <p:cNvSpPr>
            <a:spLocks noGrp="1"/>
          </p:cNvSpPr>
          <p:nvPr>
            <p:ph sz="half" idx="1"/>
          </p:nvPr>
        </p:nvSpPr>
        <p:spPr>
          <a:xfrm>
            <a:off x="304800" y="1600200"/>
            <a:ext cx="4191000" cy="4724400"/>
          </a:xfrm>
        </p:spPr>
        <p:txBody>
          <a:bodyPr/>
          <a:lstStyle>
            <a:lvl1pPr>
              <a:defRPr sz="2800"/>
            </a:lvl1pPr>
            <a:lvl2pPr>
              <a:defRPr sz="2400"/>
            </a:lvl2pPr>
            <a:lvl3pPr>
              <a:defRPr sz="2000"/>
            </a:lvl3pPr>
            <a:lvl4pPr>
              <a:defRPr sz="1800"/>
            </a:lvl4pPr>
            <a:lvl5pPr>
              <a:defRPr sz="1800"/>
            </a:lvl5pPr>
          </a:lstStyle>
          <a:p>
            <a:pPr lvl="0" eaLnBrk="1" latinLnBrk="0" hangingPunct="1"/>
            <a:r>
              <a:rPr lang="ja-JP" altLang="en-US"/>
              <a:t>マスター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13" name="コンテンツ プレースホルダー 12"/>
          <p:cNvSpPr>
            <a:spLocks noGrp="1"/>
          </p:cNvSpPr>
          <p:nvPr>
            <p:ph sz="half" idx="2"/>
          </p:nvPr>
        </p:nvSpPr>
        <p:spPr>
          <a:xfrm>
            <a:off x="4648200" y="1600200"/>
            <a:ext cx="4343400" cy="4724400"/>
          </a:xfrm>
        </p:spPr>
        <p:txBody>
          <a:bodyPr/>
          <a:lstStyle>
            <a:lvl1pPr>
              <a:defRPr sz="2800"/>
            </a:lvl1pPr>
            <a:lvl2pPr>
              <a:defRPr sz="2400"/>
            </a:lvl2pPr>
            <a:lvl3pPr>
              <a:defRPr sz="2000"/>
            </a:lvl3pPr>
            <a:lvl4pPr>
              <a:defRPr sz="1800"/>
            </a:lvl4pPr>
            <a:lvl5pPr>
              <a:defRPr sz="1800"/>
            </a:lvl5pPr>
          </a:lstStyle>
          <a:p>
            <a:pPr lvl="0" eaLnBrk="1" latinLnBrk="0" hangingPunct="1"/>
            <a:r>
              <a:rPr lang="ja-JP" altLang="en-US"/>
              <a:t>マスター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21" name="日付プレースホルダー 20"/>
          <p:cNvSpPr>
            <a:spLocks noGrp="1"/>
          </p:cNvSpPr>
          <p:nvPr>
            <p:ph type="dt" sz="half" idx="10"/>
          </p:nvPr>
        </p:nvSpPr>
        <p:spPr/>
        <p:txBody>
          <a:bodyPr/>
          <a:lstStyle/>
          <a:p>
            <a:fld id="{5A1C0504-C6B1-4B82-92D1-AEBDD8B50049}" type="datetime1">
              <a:rPr kumimoji="1" lang="ja-JP" altLang="en-US" smtClean="0"/>
              <a:t>2022/5/20</a:t>
            </a:fld>
            <a:endParaRPr kumimoji="1" lang="ja-JP" altLang="en-US"/>
          </a:p>
        </p:txBody>
      </p:sp>
      <p:sp>
        <p:nvSpPr>
          <p:cNvPr id="10" name="フッター プレースホルダー 9"/>
          <p:cNvSpPr>
            <a:spLocks noGrp="1"/>
          </p:cNvSpPr>
          <p:nvPr>
            <p:ph type="ftr" sz="quarter" idx="11"/>
          </p:nvPr>
        </p:nvSpPr>
        <p:spPr/>
        <p:txBody>
          <a:bodyPr/>
          <a:lstStyle/>
          <a:p>
            <a:endParaRPr kumimoji="1" lang="ja-JP" altLang="en-US"/>
          </a:p>
        </p:txBody>
      </p:sp>
      <p:sp>
        <p:nvSpPr>
          <p:cNvPr id="31" name="スライド番号プレースホルダー 30"/>
          <p:cNvSpPr>
            <a:spLocks noGrp="1"/>
          </p:cNvSpPr>
          <p:nvPr>
            <p:ph type="sldNum" sz="quarter" idx="12"/>
          </p:nvPr>
        </p:nvSpPr>
        <p:spPr/>
        <p:txBody>
          <a:bodyPr/>
          <a:lstStyle/>
          <a:p>
            <a:fld id="{BC867F3A-7082-4F39-9CBF-ED62C39B0DC3}" type="slidenum">
              <a:rPr kumimoji="1" lang="ja-JP" altLang="en-US" smtClean="0"/>
              <a:t>‹#›</a:t>
            </a:fld>
            <a:endParaRPr kumimoji="1" lang="ja-JP"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EB7AF489-4EA7-4E9C-BF57-E93A9966B7E7}" type="datetime1">
              <a:rPr kumimoji="1" lang="ja-JP" altLang="en-US" smtClean="0"/>
              <a:t>2022/5/20</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6E2CB4BE-E331-4F25-B46B-C2D8CB4ED54F}" type="slidenum">
              <a:rPr kumimoji="1" lang="ja-JP" altLang="en-US" smtClean="0"/>
              <a:t>‹#›</a:t>
            </a:fld>
            <a:endParaRPr kumimoji="1" lang="ja-JP" altLang="en-US"/>
          </a:p>
        </p:txBody>
      </p:sp>
    </p:spTree>
    <p:extLst>
      <p:ext uri="{BB962C8B-B14F-4D97-AF65-F5344CB8AC3E}">
        <p14:creationId xmlns:p14="http://schemas.microsoft.com/office/powerpoint/2010/main" val="10843602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a:t>マスター タイトルの書式設定</a:t>
            </a:r>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95ECDC65-700D-4C55-955F-230FD75770D8}" type="datetime1">
              <a:rPr kumimoji="1" lang="ja-JP" altLang="en-US" smtClean="0"/>
              <a:t>2022/5/20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6E2CB4BE-E331-4F25-B46B-C2D8CB4ED54F}" type="slidenum">
              <a:rPr kumimoji="1" lang="ja-JP" altLang="en-US" smtClean="0"/>
              <a:t>‹#›</a:t>
            </a:fld>
            <a:endParaRPr kumimoji="1" lang="ja-JP" altLang="en-US"/>
          </a:p>
        </p:txBody>
      </p:sp>
    </p:spTree>
    <p:extLst>
      <p:ext uri="{BB962C8B-B14F-4D97-AF65-F5344CB8AC3E}">
        <p14:creationId xmlns:p14="http://schemas.microsoft.com/office/powerpoint/2010/main" val="309289389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a:t>マスター タイトルの書式設定</a:t>
            </a:r>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EAB44D1C-7579-4670-B7DA-080AB41BE7CC}" type="datetime1">
              <a:rPr kumimoji="1" lang="ja-JP" altLang="en-US" smtClean="0"/>
              <a:t>2022/5/20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6E2CB4BE-E331-4F25-B46B-C2D8CB4ED54F}" type="slidenum">
              <a:rPr kumimoji="1" lang="ja-JP" altLang="en-US" smtClean="0"/>
              <a:t>‹#›</a:t>
            </a:fld>
            <a:endParaRPr kumimoji="1" lang="ja-JP" altLang="en-US"/>
          </a:p>
        </p:txBody>
      </p:sp>
    </p:spTree>
    <p:extLst>
      <p:ext uri="{BB962C8B-B14F-4D97-AF65-F5344CB8AC3E}">
        <p14:creationId xmlns:p14="http://schemas.microsoft.com/office/powerpoint/2010/main" val="24074093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00D3461A-8377-4956-9650-656D6F9BB5E1}" type="datetime1">
              <a:rPr kumimoji="1" lang="ja-JP" altLang="en-US" smtClean="0"/>
              <a:t>2022/5/20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E2CB4BE-E331-4F25-B46B-C2D8CB4ED54F}" type="slidenum">
              <a:rPr kumimoji="1" lang="ja-JP" altLang="en-US" smtClean="0"/>
              <a:t>‹#›</a:t>
            </a:fld>
            <a:endParaRPr kumimoji="1" lang="ja-JP" altLang="en-US"/>
          </a:p>
        </p:txBody>
      </p:sp>
    </p:spTree>
    <p:extLst>
      <p:ext uri="{BB962C8B-B14F-4D97-AF65-F5344CB8AC3E}">
        <p14:creationId xmlns:p14="http://schemas.microsoft.com/office/powerpoint/2010/main" val="211470495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02434A57-2193-4DB2-B716-4CEAC46BBC14}" type="datetime1">
              <a:rPr kumimoji="1" lang="ja-JP" altLang="en-US" smtClean="0"/>
              <a:t>2022/5/20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E2CB4BE-E331-4F25-B46B-C2D8CB4ED54F}" type="slidenum">
              <a:rPr kumimoji="1" lang="ja-JP" altLang="en-US" smtClean="0"/>
              <a:t>‹#›</a:t>
            </a:fld>
            <a:endParaRPr kumimoji="1" lang="ja-JP" altLang="en-US"/>
          </a:p>
        </p:txBody>
      </p:sp>
    </p:spTree>
    <p:extLst>
      <p:ext uri="{BB962C8B-B14F-4D97-AF65-F5344CB8AC3E}">
        <p14:creationId xmlns:p14="http://schemas.microsoft.com/office/powerpoint/2010/main" val="3446842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較">
    <p:spTree>
      <p:nvGrpSpPr>
        <p:cNvPr id="1" name=""/>
        <p:cNvGrpSpPr/>
        <p:nvPr/>
      </p:nvGrpSpPr>
      <p:grpSpPr>
        <a:xfrm>
          <a:off x="0" y="0"/>
          <a:ext cx="0" cy="0"/>
          <a:chOff x="0" y="0"/>
          <a:chExt cx="0" cy="0"/>
        </a:xfrm>
      </p:grpSpPr>
      <p:sp>
        <p:nvSpPr>
          <p:cNvPr id="29" name="タイトル 28"/>
          <p:cNvSpPr>
            <a:spLocks noGrp="1"/>
          </p:cNvSpPr>
          <p:nvPr>
            <p:ph type="title"/>
          </p:nvPr>
        </p:nvSpPr>
        <p:spPr>
          <a:xfrm>
            <a:off x="304800" y="5410200"/>
            <a:ext cx="8610600" cy="882650"/>
          </a:xfrm>
        </p:spPr>
        <p:txBody>
          <a:bodyPr anchor="ctr"/>
          <a:lstStyle>
            <a:lvl1pPr>
              <a:defRPr/>
            </a:lvl1pPr>
          </a:lstStyle>
          <a:p>
            <a:r>
              <a:rPr kumimoji="0" lang="ja-JP" altLang="en-US"/>
              <a:t>マスター タイトルの書式設定</a:t>
            </a:r>
            <a:endParaRPr kumimoji="0" lang="en-US"/>
          </a:p>
        </p:txBody>
      </p:sp>
      <p:sp>
        <p:nvSpPr>
          <p:cNvPr id="13" name="テキスト プレースホルダー 12"/>
          <p:cNvSpPr>
            <a:spLocks noGrp="1"/>
          </p:cNvSpPr>
          <p:nvPr>
            <p:ph type="body" idx="1"/>
          </p:nvPr>
        </p:nvSpPr>
        <p:spPr>
          <a:xfrm>
            <a:off x="281444" y="666750"/>
            <a:ext cx="4290556"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ja-JP" altLang="en-US"/>
              <a:t>マスター テキストの書式設定</a:t>
            </a:r>
          </a:p>
        </p:txBody>
      </p:sp>
      <p:sp>
        <p:nvSpPr>
          <p:cNvPr id="25" name="テキスト プレースホルダー 24"/>
          <p:cNvSpPr>
            <a:spLocks noGrp="1"/>
          </p:cNvSpPr>
          <p:nvPr>
            <p:ph type="body" sz="half" idx="3"/>
          </p:nvPr>
        </p:nvSpPr>
        <p:spPr>
          <a:xfrm>
            <a:off x="4645025" y="666750"/>
            <a:ext cx="4292241"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ja-JP" altLang="en-US"/>
              <a:t>マスター テキストの書式設定</a:t>
            </a:r>
          </a:p>
        </p:txBody>
      </p:sp>
      <p:sp>
        <p:nvSpPr>
          <p:cNvPr id="4" name="コンテンツ プレースホルダー 3"/>
          <p:cNvSpPr>
            <a:spLocks noGrp="1"/>
          </p:cNvSpPr>
          <p:nvPr>
            <p:ph sz="quarter" idx="2"/>
          </p:nvPr>
        </p:nvSpPr>
        <p:spPr>
          <a:xfrm>
            <a:off x="281444" y="1316037"/>
            <a:ext cx="4290556"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ja-JP" altLang="en-US"/>
              <a:t>マスター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28" name="コンテンツ プレースホルダー 27"/>
          <p:cNvSpPr>
            <a:spLocks noGrp="1"/>
          </p:cNvSpPr>
          <p:nvPr>
            <p:ph sz="quarter" idx="4"/>
          </p:nvPr>
        </p:nvSpPr>
        <p:spPr>
          <a:xfrm>
            <a:off x="4648730" y="1316037"/>
            <a:ext cx="4288536"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ja-JP" altLang="en-US"/>
              <a:t>マスター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10" name="日付プレースホルダー 9"/>
          <p:cNvSpPr>
            <a:spLocks noGrp="1"/>
          </p:cNvSpPr>
          <p:nvPr>
            <p:ph type="dt" sz="half" idx="10"/>
          </p:nvPr>
        </p:nvSpPr>
        <p:spPr/>
        <p:txBody>
          <a:bodyPr/>
          <a:lstStyle/>
          <a:p>
            <a:fld id="{D5D27E5E-18CB-442F-A86C-4B6C9DA5D11D}" type="datetime1">
              <a:rPr kumimoji="1" lang="ja-JP" altLang="en-US" smtClean="0"/>
              <a:t>2022/5/20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a:xfrm>
            <a:off x="8229600" y="6477000"/>
            <a:ext cx="762000" cy="246888"/>
          </a:xfrm>
        </p:spPr>
        <p:txBody>
          <a:bodyPr/>
          <a:lstStyle/>
          <a:p>
            <a:fld id="{BC867F3A-7082-4F39-9CBF-ED62C39B0DC3}" type="slidenum">
              <a:rPr kumimoji="1" lang="ja-JP" altLang="en-US" smtClean="0"/>
              <a:t>‹#›</a:t>
            </a:fld>
            <a:endParaRPr kumimoji="1" lang="ja-JP" altLang="en-US"/>
          </a:p>
        </p:txBody>
      </p:sp>
      <p:sp>
        <p:nvSpPr>
          <p:cNvPr id="11" name="直線コネクタ 10"/>
          <p:cNvSpPr>
            <a:spLocks noChangeShapeType="1"/>
          </p:cNvSpPr>
          <p:nvPr/>
        </p:nvSpPr>
        <p:spPr bwMode="auto">
          <a:xfrm>
            <a:off x="514350" y="6019800"/>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30" name="タイトル 29"/>
          <p:cNvSpPr>
            <a:spLocks noGrp="1"/>
          </p:cNvSpPr>
          <p:nvPr>
            <p:ph type="title"/>
          </p:nvPr>
        </p:nvSpPr>
        <p:spPr>
          <a:xfrm>
            <a:off x="301752" y="457200"/>
            <a:ext cx="8686800" cy="841248"/>
          </a:xfrm>
        </p:spPr>
        <p:txBody>
          <a:bodyPr/>
          <a:lstStyle/>
          <a:p>
            <a:r>
              <a:rPr kumimoji="0" lang="ja-JP" altLang="en-US"/>
              <a:t>マスター タイトルの書式設定</a:t>
            </a:r>
            <a:endParaRPr kumimoji="0" lang="en-US"/>
          </a:p>
        </p:txBody>
      </p:sp>
      <p:sp>
        <p:nvSpPr>
          <p:cNvPr id="12" name="日付プレースホルダー 11"/>
          <p:cNvSpPr>
            <a:spLocks noGrp="1"/>
          </p:cNvSpPr>
          <p:nvPr>
            <p:ph type="dt" sz="half" idx="10"/>
          </p:nvPr>
        </p:nvSpPr>
        <p:spPr/>
        <p:txBody>
          <a:bodyPr/>
          <a:lstStyle/>
          <a:p>
            <a:fld id="{793B544E-200F-47C7-9A5A-9DF4CE049291}" type="datetime1">
              <a:rPr kumimoji="1" lang="ja-JP" altLang="en-US" smtClean="0"/>
              <a:t>2022/5/20</a:t>
            </a:fld>
            <a:endParaRPr kumimoji="1" lang="ja-JP" altLang="en-US"/>
          </a:p>
        </p:txBody>
      </p:sp>
      <p:sp>
        <p:nvSpPr>
          <p:cNvPr id="21" name="フッター プレースホルダー 20"/>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C867F3A-7082-4F39-9CBF-ED62C39B0DC3}"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69ADAE94-801D-4381-81B8-423638FDE56E}" type="datetime1">
              <a:rPr kumimoji="1" lang="ja-JP" altLang="en-US" smtClean="0"/>
              <a:t>2022/5/20</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BC867F3A-7082-4F39-9CBF-ED62C39B0DC3}" type="slidenum">
              <a:rPr kumimoji="1" lang="ja-JP" altLang="en-US" smtClean="0"/>
              <a:pPr/>
              <a:t>‹#›</a:t>
            </a:fld>
            <a:endParaRPr kumimoji="1" lang="ja-JP"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8" name="直線コネクタ 7"/>
          <p:cNvSpPr>
            <a:spLocks noChangeShapeType="1"/>
          </p:cNvSpPr>
          <p:nvPr/>
        </p:nvSpPr>
        <p:spPr bwMode="auto">
          <a:xfrm>
            <a:off x="514350" y="5849117"/>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タイトル 11"/>
          <p:cNvSpPr>
            <a:spLocks noGrp="1"/>
          </p:cNvSpPr>
          <p:nvPr>
            <p:ph type="title"/>
          </p:nvPr>
        </p:nvSpPr>
        <p:spPr>
          <a:xfrm>
            <a:off x="457200" y="5486400"/>
            <a:ext cx="8458200" cy="520700"/>
          </a:xfrm>
        </p:spPr>
        <p:txBody>
          <a:bodyPr anchor="ctr"/>
          <a:lstStyle>
            <a:lvl1pPr algn="l">
              <a:buNone/>
              <a:defRPr sz="2000" b="1"/>
            </a:lvl1pPr>
          </a:lstStyle>
          <a:p>
            <a:r>
              <a:rPr kumimoji="0" lang="ja-JP" altLang="en-US"/>
              <a:t>マスター タイトルの書式設定</a:t>
            </a:r>
            <a:endParaRPr kumimoji="0" lang="en-US"/>
          </a:p>
        </p:txBody>
      </p:sp>
      <p:sp>
        <p:nvSpPr>
          <p:cNvPr id="26" name="テキスト プレースホルダー 25"/>
          <p:cNvSpPr>
            <a:spLocks noGrp="1"/>
          </p:cNvSpPr>
          <p:nvPr>
            <p:ph type="body" idx="2"/>
          </p:nvPr>
        </p:nvSpPr>
        <p:spPr>
          <a:xfrm>
            <a:off x="457200" y="609600"/>
            <a:ext cx="3008313" cy="4800600"/>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ja-JP" altLang="en-US"/>
              <a:t>マスター テキストの書式設定</a:t>
            </a:r>
          </a:p>
        </p:txBody>
      </p:sp>
      <p:sp>
        <p:nvSpPr>
          <p:cNvPr id="14" name="コンテンツ プレースホルダー 13"/>
          <p:cNvSpPr>
            <a:spLocks noGrp="1"/>
          </p:cNvSpPr>
          <p:nvPr>
            <p:ph sz="half" idx="1"/>
          </p:nvPr>
        </p:nvSpPr>
        <p:spPr>
          <a:xfrm>
            <a:off x="3575050" y="609600"/>
            <a:ext cx="5340350" cy="4800600"/>
          </a:xfrm>
        </p:spPr>
        <p:txBody>
          <a:bodyPr/>
          <a:lstStyle>
            <a:lvl1pPr>
              <a:defRPr sz="3200"/>
            </a:lvl1pPr>
            <a:lvl2pPr>
              <a:defRPr sz="2800"/>
            </a:lvl2pPr>
            <a:lvl3pPr>
              <a:defRPr sz="2400"/>
            </a:lvl3pPr>
            <a:lvl4pPr>
              <a:defRPr sz="2000"/>
            </a:lvl4pPr>
            <a:lvl5pPr>
              <a:defRPr sz="2000"/>
            </a:lvl5pPr>
          </a:lstStyle>
          <a:p>
            <a:pPr lvl="0" eaLnBrk="1" latinLnBrk="0" hangingPunct="1"/>
            <a:r>
              <a:rPr lang="ja-JP" altLang="en-US"/>
              <a:t>マスター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25" name="日付プレースホルダー 24"/>
          <p:cNvSpPr>
            <a:spLocks noGrp="1"/>
          </p:cNvSpPr>
          <p:nvPr>
            <p:ph type="dt" sz="half" idx="10"/>
          </p:nvPr>
        </p:nvSpPr>
        <p:spPr/>
        <p:txBody>
          <a:bodyPr/>
          <a:lstStyle/>
          <a:p>
            <a:fld id="{2DA5410B-6046-4863-B493-EA5B6007A23F}" type="datetime1">
              <a:rPr kumimoji="1" lang="ja-JP" altLang="en-US" smtClean="0"/>
              <a:t>2022/5/20</a:t>
            </a:fld>
            <a:endParaRPr kumimoji="1" lang="ja-JP" altLang="en-US"/>
          </a:p>
        </p:txBody>
      </p:sp>
      <p:sp>
        <p:nvSpPr>
          <p:cNvPr id="29" name="フッター プレースホルダー 28"/>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BC867F3A-7082-4F39-9CBF-ED62C39B0DC3}"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13" name="図プレースホルダー 12"/>
          <p:cNvSpPr>
            <a:spLocks noGrp="1"/>
          </p:cNvSpPr>
          <p:nvPr>
            <p:ph type="pic" idx="1"/>
          </p:nvPr>
        </p:nvSpPr>
        <p:spPr>
          <a:xfrm>
            <a:off x="3505200" y="616634"/>
            <a:ext cx="5029200" cy="3657600"/>
          </a:xfrm>
          <a:solidFill>
            <a:schemeClr val="bg1"/>
          </a:solidFill>
          <a:ln w="6350">
            <a:solidFill>
              <a:schemeClr val="accent1"/>
            </a:solidFill>
          </a:ln>
          <a:effectLst>
            <a:reflection blurRad="1000" stA="49000" endA="500" endPos="10000" dist="900" dir="5400000" sy="-90000" algn="bl" rotWithShape="0"/>
          </a:effectLst>
        </p:spPr>
        <p:txBody>
          <a:bodyPr/>
          <a:lstStyle>
            <a:lvl1pPr marL="0" indent="0">
              <a:buNone/>
              <a:defRPr sz="3200"/>
            </a:lvl1pPr>
          </a:lstStyle>
          <a:p>
            <a:r>
              <a:rPr kumimoji="0" lang="ja-JP" altLang="en-US"/>
              <a:t>アイコンをクリックして図を追加</a:t>
            </a:r>
            <a:endParaRPr kumimoji="0" lang="en-US" dirty="0"/>
          </a:p>
        </p:txBody>
      </p:sp>
      <p:sp>
        <p:nvSpPr>
          <p:cNvPr id="7" name="日付プレースホルダー 6"/>
          <p:cNvSpPr>
            <a:spLocks noGrp="1"/>
          </p:cNvSpPr>
          <p:nvPr>
            <p:ph type="dt" sz="half" idx="10"/>
          </p:nvPr>
        </p:nvSpPr>
        <p:spPr/>
        <p:txBody>
          <a:bodyPr/>
          <a:lstStyle/>
          <a:p>
            <a:fld id="{57916E59-FC48-4756-8E25-02E7A531F690}" type="datetime1">
              <a:rPr kumimoji="1" lang="ja-JP" altLang="en-US" smtClean="0"/>
              <a:t>2022/5/20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31" name="スライド番号プレースホルダー 30"/>
          <p:cNvSpPr>
            <a:spLocks noGrp="1"/>
          </p:cNvSpPr>
          <p:nvPr>
            <p:ph type="sldNum" sz="quarter" idx="12"/>
          </p:nvPr>
        </p:nvSpPr>
        <p:spPr/>
        <p:txBody>
          <a:bodyPr/>
          <a:lstStyle/>
          <a:p>
            <a:fld id="{BC867F3A-7082-4F39-9CBF-ED62C39B0DC3}" type="slidenum">
              <a:rPr kumimoji="1" lang="ja-JP" altLang="en-US" smtClean="0"/>
              <a:t>‹#›</a:t>
            </a:fld>
            <a:endParaRPr kumimoji="1" lang="ja-JP" altLang="en-US"/>
          </a:p>
        </p:txBody>
      </p:sp>
      <p:sp>
        <p:nvSpPr>
          <p:cNvPr id="17" name="タイトル 16"/>
          <p:cNvSpPr>
            <a:spLocks noGrp="1"/>
          </p:cNvSpPr>
          <p:nvPr>
            <p:ph type="title"/>
          </p:nvPr>
        </p:nvSpPr>
        <p:spPr>
          <a:xfrm>
            <a:off x="381000" y="4993760"/>
            <a:ext cx="5867400" cy="522288"/>
          </a:xfrm>
        </p:spPr>
        <p:txBody>
          <a:bodyPr anchor="ctr"/>
          <a:lstStyle>
            <a:lvl1pPr algn="l">
              <a:buNone/>
              <a:defRPr sz="2000" b="1"/>
            </a:lvl1pPr>
          </a:lstStyle>
          <a:p>
            <a:r>
              <a:rPr kumimoji="0" lang="ja-JP" altLang="en-US"/>
              <a:t>マスター タイトルの書式設定</a:t>
            </a:r>
            <a:endParaRPr kumimoji="0" lang="en-US"/>
          </a:p>
        </p:txBody>
      </p:sp>
      <p:sp>
        <p:nvSpPr>
          <p:cNvPr id="26" name="テキスト プレースホルダー 25"/>
          <p:cNvSpPr>
            <a:spLocks noGrp="1"/>
          </p:cNvSpPr>
          <p:nvPr>
            <p:ph type="body" sz="half" idx="2"/>
          </p:nvPr>
        </p:nvSpPr>
        <p:spPr>
          <a:xfrm>
            <a:off x="381000" y="5533218"/>
            <a:ext cx="5867400" cy="768350"/>
          </a:xfrm>
        </p:spPr>
        <p:txBody>
          <a:bodyPr lIns="109728" tIns="0"/>
          <a:lstStyle>
            <a:lvl1pPr marL="0" indent="0">
              <a:buNone/>
              <a:defRPr sz="1400"/>
            </a:lvl1pPr>
            <a:lvl2pPr>
              <a:defRPr sz="1200"/>
            </a:lvl2pPr>
            <a:lvl3pPr>
              <a:defRPr sz="1000"/>
            </a:lvl3pPr>
            <a:lvl4pPr>
              <a:defRPr sz="900"/>
            </a:lvl4pPr>
            <a:lvl5pPr>
              <a:defRPr sz="900"/>
            </a:lvl5pPr>
          </a:lstStyle>
          <a:p>
            <a:pPr lvl="0" eaLnBrk="1" latinLnBrk="0" hangingPunct="1"/>
            <a:r>
              <a:rPr kumimoji="0" lang="ja-JP" altLang="en-US"/>
              <a:t>マスター テキストの書式設定</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直線コネクタ 6"/>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テキスト プレースホルダー 7"/>
          <p:cNvSpPr>
            <a:spLocks noGrp="1"/>
          </p:cNvSpPr>
          <p:nvPr>
            <p:ph type="body" idx="1"/>
          </p:nvPr>
        </p:nvSpPr>
        <p:spPr>
          <a:xfrm>
            <a:off x="304800" y="1554162"/>
            <a:ext cx="8686800" cy="4525963"/>
          </a:xfrm>
          <a:prstGeom prst="rect">
            <a:avLst/>
          </a:prstGeom>
        </p:spPr>
        <p:txBody>
          <a:bodyPr vert="horz">
            <a:normAutofit/>
          </a:bodyPr>
          <a:lstStyle/>
          <a:p>
            <a:pPr lvl="0" eaLnBrk="1" latinLnBrk="0" hangingPunct="1"/>
            <a:r>
              <a:rPr kumimoji="0" lang="ja-JP" altLang="en-US"/>
              <a:t>マスター テキストの書式設定</a:t>
            </a:r>
          </a:p>
          <a:p>
            <a:pPr lvl="1" eaLnBrk="1" latinLnBrk="0" hangingPunct="1"/>
            <a:r>
              <a:rPr kumimoji="0" lang="ja-JP" altLang="en-US"/>
              <a:t>第 </a:t>
            </a:r>
            <a:r>
              <a:rPr kumimoji="0" lang="en-US" altLang="ja-JP"/>
              <a:t>2 </a:t>
            </a:r>
            <a:r>
              <a:rPr kumimoji="0" lang="ja-JP" altLang="en-US"/>
              <a:t>レベル</a:t>
            </a:r>
          </a:p>
          <a:p>
            <a:pPr lvl="2" eaLnBrk="1" latinLnBrk="0" hangingPunct="1"/>
            <a:r>
              <a:rPr kumimoji="0" lang="ja-JP" altLang="en-US"/>
              <a:t>第 </a:t>
            </a:r>
            <a:r>
              <a:rPr kumimoji="0" lang="en-US" altLang="ja-JP"/>
              <a:t>3 </a:t>
            </a:r>
            <a:r>
              <a:rPr kumimoji="0" lang="ja-JP" altLang="en-US"/>
              <a:t>レベル</a:t>
            </a:r>
          </a:p>
          <a:p>
            <a:pPr lvl="3" eaLnBrk="1" latinLnBrk="0" hangingPunct="1"/>
            <a:r>
              <a:rPr kumimoji="0" lang="ja-JP" altLang="en-US"/>
              <a:t>第 </a:t>
            </a:r>
            <a:r>
              <a:rPr kumimoji="0" lang="en-US" altLang="ja-JP"/>
              <a:t>4 </a:t>
            </a:r>
            <a:r>
              <a:rPr kumimoji="0" lang="ja-JP" altLang="en-US"/>
              <a:t>レベル</a:t>
            </a:r>
          </a:p>
          <a:p>
            <a:pPr lvl="4" eaLnBrk="1" latinLnBrk="0" hangingPunct="1"/>
            <a:r>
              <a:rPr kumimoji="0" lang="ja-JP" altLang="en-US"/>
              <a:t>第 </a:t>
            </a:r>
            <a:r>
              <a:rPr kumimoji="0" lang="en-US" altLang="ja-JP"/>
              <a:t>5 </a:t>
            </a:r>
            <a:r>
              <a:rPr kumimoji="0" lang="ja-JP" altLang="en-US"/>
              <a:t>レベル</a:t>
            </a:r>
            <a:endParaRPr kumimoji="0" lang="en-US"/>
          </a:p>
        </p:txBody>
      </p:sp>
      <p:sp>
        <p:nvSpPr>
          <p:cNvPr id="11" name="日付プレースホルダー 10"/>
          <p:cNvSpPr>
            <a:spLocks noGrp="1"/>
          </p:cNvSpPr>
          <p:nvPr>
            <p:ph type="dt" sz="half" idx="2"/>
          </p:nvPr>
        </p:nvSpPr>
        <p:spPr>
          <a:xfrm>
            <a:off x="6477000" y="76200"/>
            <a:ext cx="2514600" cy="288925"/>
          </a:xfrm>
          <a:prstGeom prst="rect">
            <a:avLst/>
          </a:prstGeom>
        </p:spPr>
        <p:txBody>
          <a:bodyPr vert="horz"/>
          <a:lstStyle>
            <a:lvl1pPr algn="l" eaLnBrk="1" latinLnBrk="0" hangingPunct="1">
              <a:defRPr kumimoji="0" sz="1200">
                <a:solidFill>
                  <a:schemeClr val="accent1">
                    <a:shade val="75000"/>
                  </a:schemeClr>
                </a:solidFill>
              </a:defRPr>
            </a:lvl1pPr>
          </a:lstStyle>
          <a:p>
            <a:fld id="{B25FF418-CF6E-4B07-A3F2-8C0DD267C281}" type="datetime1">
              <a:rPr kumimoji="1" lang="ja-JP" altLang="en-US" smtClean="0"/>
              <a:t>2022/5/20</a:t>
            </a:fld>
            <a:endParaRPr kumimoji="1" lang="ja-JP" altLang="en-US"/>
          </a:p>
        </p:txBody>
      </p:sp>
      <p:sp>
        <p:nvSpPr>
          <p:cNvPr id="28" name="フッター プレースホルダー 27"/>
          <p:cNvSpPr>
            <a:spLocks noGrp="1"/>
          </p:cNvSpPr>
          <p:nvPr>
            <p:ph type="ftr" sz="quarter" idx="3"/>
          </p:nvPr>
        </p:nvSpPr>
        <p:spPr>
          <a:xfrm>
            <a:off x="3124200" y="76200"/>
            <a:ext cx="3352800" cy="288925"/>
          </a:xfrm>
          <a:prstGeom prst="rect">
            <a:avLst/>
          </a:prstGeom>
        </p:spPr>
        <p:txBody>
          <a:bodyPr vert="horz"/>
          <a:lstStyle>
            <a:lvl1pPr algn="r" eaLnBrk="1" latinLnBrk="0" hangingPunct="1">
              <a:defRPr kumimoji="0" sz="1200">
                <a:solidFill>
                  <a:schemeClr val="accent1">
                    <a:shade val="75000"/>
                  </a:schemeClr>
                </a:solidFill>
              </a:defRPr>
            </a:lvl1pPr>
          </a:lstStyle>
          <a:p>
            <a:endParaRPr kumimoji="1" lang="ja-JP" altLang="en-US"/>
          </a:p>
        </p:txBody>
      </p:sp>
      <p:sp>
        <p:nvSpPr>
          <p:cNvPr id="5" name="スライド番号プレースホルダー 4"/>
          <p:cNvSpPr>
            <a:spLocks noGrp="1"/>
          </p:cNvSpPr>
          <p:nvPr>
            <p:ph type="sldNum" sz="quarter" idx="4"/>
          </p:nvPr>
        </p:nvSpPr>
        <p:spPr>
          <a:xfrm>
            <a:off x="8028384" y="6165304"/>
            <a:ext cx="914400" cy="556171"/>
          </a:xfrm>
          <a:prstGeom prst="rect">
            <a:avLst/>
          </a:prstGeom>
        </p:spPr>
        <p:txBody>
          <a:bodyPr vert="horz"/>
          <a:lstStyle>
            <a:lvl1pPr algn="r" eaLnBrk="1" latinLnBrk="0" hangingPunct="1">
              <a:defRPr kumimoji="0" sz="3600">
                <a:solidFill>
                  <a:schemeClr val="tx1"/>
                </a:solidFill>
              </a:defRPr>
            </a:lvl1pPr>
          </a:lstStyle>
          <a:p>
            <a:fld id="{BC867F3A-7082-4F39-9CBF-ED62C39B0DC3}" type="slidenum">
              <a:rPr kumimoji="1" lang="ja-JP" altLang="en-US" smtClean="0"/>
              <a:pPr/>
              <a:t>‹#›</a:t>
            </a:fld>
            <a:endParaRPr kumimoji="1" lang="ja-JP" altLang="en-US" dirty="0"/>
          </a:p>
        </p:txBody>
      </p:sp>
      <p:sp>
        <p:nvSpPr>
          <p:cNvPr id="10" name="タイトル プレースホルダー 9"/>
          <p:cNvSpPr>
            <a:spLocks noGrp="1"/>
          </p:cNvSpPr>
          <p:nvPr>
            <p:ph type="title"/>
          </p:nvPr>
        </p:nvSpPr>
        <p:spPr>
          <a:xfrm>
            <a:off x="304800" y="457200"/>
            <a:ext cx="8686800" cy="838200"/>
          </a:xfrm>
          <a:prstGeom prst="rect">
            <a:avLst/>
          </a:prstGeom>
        </p:spPr>
        <p:txBody>
          <a:bodyPr vert="horz" anchor="ctr">
            <a:normAutofit/>
          </a:bodyPr>
          <a:lstStyle/>
          <a:p>
            <a:r>
              <a:rPr kumimoji="0" lang="ja-JP" altLang="en-US"/>
              <a:t>マスター タイトルの書式設定</a:t>
            </a:r>
            <a:endParaRPr kumimoji="0" lang="en-US"/>
          </a:p>
        </p:txBody>
      </p:sp>
      <p:sp>
        <p:nvSpPr>
          <p:cNvPr id="9" name="直線コネクタ 8"/>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直線コネクタ 11"/>
          <p:cNvSpPr>
            <a:spLocks noChangeShapeType="1"/>
          </p:cNvSpPr>
          <p:nvPr/>
        </p:nvSpPr>
        <p:spPr bwMode="auto">
          <a:xfrm>
            <a:off x="514350" y="1057986"/>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latinLnBrk="0" hangingPunct="1">
        <a:spcBef>
          <a:spcPct val="0"/>
        </a:spcBef>
        <a:buNone/>
        <a:defRPr kumimoji="1" sz="3600" kern="1200" cap="all" baseline="0">
          <a:solidFill>
            <a:schemeClr val="tx2"/>
          </a:solidFill>
          <a:effectLst>
            <a:reflection blurRad="12700" stA="48000" endA="300" endPos="55000" dir="5400000" sy="-90000" algn="bl" rotWithShape="0"/>
          </a:effectLst>
          <a:latin typeface="+mj-lt"/>
          <a:ea typeface="+mj-ea"/>
          <a:cs typeface="+mj-cs"/>
        </a:defRPr>
      </a:lvl1pPr>
    </p:titleStyle>
    <p:bodyStyle>
      <a:lvl1pPr marL="342900" indent="-342900" algn="l" rtl="0" eaLnBrk="1" latinLnBrk="0" hangingPunct="1">
        <a:spcBef>
          <a:spcPct val="20000"/>
        </a:spcBef>
        <a:buClr>
          <a:schemeClr val="accent1"/>
        </a:buClr>
        <a:buSzPct val="70000"/>
        <a:buFont typeface="Wingdings 2"/>
        <a:buChar char=""/>
        <a:defRPr kumimoji="1"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1"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1"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1"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1"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1"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1"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1"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1" sz="1400" kern="1200" baseline="0">
          <a:solidFill>
            <a:schemeClr val="tx2"/>
          </a:solidFill>
          <a:latin typeface="+mn-lt"/>
          <a:ea typeface="+mn-ea"/>
          <a:cs typeface="+mn-cs"/>
        </a:defRPr>
      </a:lvl9pPr>
    </p:bodyStyle>
    <p:otherStyle>
      <a:lvl1pPr marL="0" algn="l" rtl="0" eaLnBrk="1" latinLnBrk="0" hangingPunct="1">
        <a:defRPr kumimoji="1" kern="1200">
          <a:solidFill>
            <a:schemeClr val="tx1"/>
          </a:solidFill>
          <a:latin typeface="+mn-lt"/>
          <a:ea typeface="+mn-ea"/>
          <a:cs typeface="+mn-cs"/>
        </a:defRPr>
      </a:lvl1pPr>
      <a:lvl2pPr marL="457200" algn="l" rtl="0" eaLnBrk="1" latinLnBrk="0" hangingPunct="1">
        <a:defRPr kumimoji="1" kern="1200">
          <a:solidFill>
            <a:schemeClr val="tx1"/>
          </a:solidFill>
          <a:latin typeface="+mn-lt"/>
          <a:ea typeface="+mn-ea"/>
          <a:cs typeface="+mn-cs"/>
        </a:defRPr>
      </a:lvl2pPr>
      <a:lvl3pPr marL="914400" algn="l" rtl="0" eaLnBrk="1" latinLnBrk="0" hangingPunct="1">
        <a:defRPr kumimoji="1" kern="1200">
          <a:solidFill>
            <a:schemeClr val="tx1"/>
          </a:solidFill>
          <a:latin typeface="+mn-lt"/>
          <a:ea typeface="+mn-ea"/>
          <a:cs typeface="+mn-cs"/>
        </a:defRPr>
      </a:lvl3pPr>
      <a:lvl4pPr marL="1371600" algn="l" rtl="0" eaLnBrk="1" latinLnBrk="0" hangingPunct="1">
        <a:defRPr kumimoji="1" kern="1200">
          <a:solidFill>
            <a:schemeClr val="tx1"/>
          </a:solidFill>
          <a:latin typeface="+mn-lt"/>
          <a:ea typeface="+mn-ea"/>
          <a:cs typeface="+mn-cs"/>
        </a:defRPr>
      </a:lvl4pPr>
      <a:lvl5pPr marL="1828800" algn="l" rtl="0" eaLnBrk="1" latinLnBrk="0" hangingPunct="1">
        <a:defRPr kumimoji="1" kern="1200">
          <a:solidFill>
            <a:schemeClr val="tx1"/>
          </a:solidFill>
          <a:latin typeface="+mn-lt"/>
          <a:ea typeface="+mn-ea"/>
          <a:cs typeface="+mn-cs"/>
        </a:defRPr>
      </a:lvl5pPr>
      <a:lvl6pPr marL="2286000" algn="l" rtl="0" eaLnBrk="1" latinLnBrk="0" hangingPunct="1">
        <a:defRPr kumimoji="1" kern="1200">
          <a:solidFill>
            <a:schemeClr val="tx1"/>
          </a:solidFill>
          <a:latin typeface="+mn-lt"/>
          <a:ea typeface="+mn-ea"/>
          <a:cs typeface="+mn-cs"/>
        </a:defRPr>
      </a:lvl6pPr>
      <a:lvl7pPr marL="2743200" algn="l" rtl="0" eaLnBrk="1" latinLnBrk="0" hangingPunct="1">
        <a:defRPr kumimoji="1" kern="1200">
          <a:solidFill>
            <a:schemeClr val="tx1"/>
          </a:solidFill>
          <a:latin typeface="+mn-lt"/>
          <a:ea typeface="+mn-ea"/>
          <a:cs typeface="+mn-cs"/>
        </a:defRPr>
      </a:lvl7pPr>
      <a:lvl8pPr marL="3200400" algn="l" rtl="0" eaLnBrk="1" latinLnBrk="0" hangingPunct="1">
        <a:defRPr kumimoji="1" kern="1200">
          <a:solidFill>
            <a:schemeClr val="tx1"/>
          </a:solidFill>
          <a:latin typeface="+mn-lt"/>
          <a:ea typeface="+mn-ea"/>
          <a:cs typeface="+mn-cs"/>
        </a:defRPr>
      </a:lvl8pPr>
      <a:lvl9pPr marL="3657600" algn="l" rtl="0" eaLnBrk="1" latinLnBrk="0" hangingPunct="1">
        <a:defRPr kumimoji="1"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462959-5A03-4E01-991A-21BE2040D0FB}" type="datetime1">
              <a:rPr kumimoji="1" lang="ja-JP" altLang="en-US" smtClean="0"/>
              <a:t>2022/5/20</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014841-E706-4C05-96AA-CA6A746D85D1}" type="slidenum">
              <a:rPr kumimoji="1" lang="ja-JP" altLang="en-US" smtClean="0"/>
              <a:t>‹#›</a:t>
            </a:fld>
            <a:endParaRPr kumimoji="1" lang="ja-JP" altLang="en-US"/>
          </a:p>
        </p:txBody>
      </p:sp>
    </p:spTree>
    <p:extLst>
      <p:ext uri="{BB962C8B-B14F-4D97-AF65-F5344CB8AC3E}">
        <p14:creationId xmlns:p14="http://schemas.microsoft.com/office/powerpoint/2010/main" val="330293413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10943E-7D80-46D7-9C39-9A7A33FF3D61}" type="datetime1">
              <a:rPr kumimoji="1" lang="ja-JP" altLang="en-US" smtClean="0"/>
              <a:t>2022/5/20</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1D3468-9201-4E75-AC65-21D750E5A5F6}" type="slidenum">
              <a:rPr kumimoji="1" lang="ja-JP" altLang="en-US" smtClean="0"/>
              <a:t>‹#›</a:t>
            </a:fld>
            <a:endParaRPr kumimoji="1" lang="ja-JP" altLang="en-US"/>
          </a:p>
        </p:txBody>
      </p:sp>
    </p:spTree>
    <p:extLst>
      <p:ext uri="{BB962C8B-B14F-4D97-AF65-F5344CB8AC3E}">
        <p14:creationId xmlns:p14="http://schemas.microsoft.com/office/powerpoint/2010/main" val="116482640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EBD425-748B-4254-BC83-C7AD38328DE0}" type="datetime1">
              <a:rPr kumimoji="1" lang="ja-JP" altLang="en-US" smtClean="0"/>
              <a:t>2022/5/20</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2CB4BE-E331-4F25-B46B-C2D8CB4ED54F}" type="slidenum">
              <a:rPr kumimoji="1" lang="ja-JP" altLang="en-US" smtClean="0"/>
              <a:t>‹#›</a:t>
            </a:fld>
            <a:endParaRPr kumimoji="1" lang="ja-JP" altLang="en-US"/>
          </a:p>
        </p:txBody>
      </p:sp>
    </p:spTree>
    <p:extLst>
      <p:ext uri="{BB962C8B-B14F-4D97-AF65-F5344CB8AC3E}">
        <p14:creationId xmlns:p14="http://schemas.microsoft.com/office/powerpoint/2010/main" val="99266392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6.png"/><Relationship Id="rId7"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14.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タイトル 1"/>
          <p:cNvSpPr>
            <a:spLocks noGrp="1"/>
          </p:cNvSpPr>
          <p:nvPr>
            <p:ph type="title"/>
          </p:nvPr>
        </p:nvSpPr>
        <p:spPr bwMode="auto">
          <a:xfrm>
            <a:off x="446856" y="-171400"/>
            <a:ext cx="8229600" cy="1143001"/>
          </a:xfrm>
        </p:spPr>
        <p:txBody>
          <a:bodyPr>
            <a:normAutofit/>
          </a:bodyPr>
          <a:lstStyle/>
          <a:p>
            <a:pPr algn="ctr"/>
            <a:r>
              <a:rPr lang="ja-JP" altLang="en-US" sz="4800" b="0" dirty="0">
                <a:solidFill>
                  <a:schemeClr val="tx1"/>
                </a:solidFill>
                <a:effectLst/>
                <a:latin typeface="HG創英角ｺﾞｼｯｸUB" pitchFamily="49" charset="-128"/>
                <a:ea typeface="HG創英角ｺﾞｼｯｸUB" pitchFamily="49" charset="-128"/>
              </a:rPr>
              <a:t>班の順番</a:t>
            </a:r>
          </a:p>
        </p:txBody>
      </p:sp>
      <p:sp>
        <p:nvSpPr>
          <p:cNvPr id="5" name="正方形/長方形 4"/>
          <p:cNvSpPr/>
          <p:nvPr/>
        </p:nvSpPr>
        <p:spPr>
          <a:xfrm>
            <a:off x="5714181" y="1556396"/>
            <a:ext cx="575667" cy="1050800"/>
          </a:xfrm>
          <a:prstGeom prst="rect">
            <a:avLst/>
          </a:prstGeom>
          <a:solidFill>
            <a:srgbClr val="81DE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4000" dirty="0">
                <a:solidFill>
                  <a:schemeClr val="tx1"/>
                </a:solidFill>
                <a:latin typeface="HG創英角ｺﾞｼｯｸUB" pitchFamily="49" charset="-128"/>
                <a:ea typeface="HG創英角ｺﾞｼｯｸUB" pitchFamily="49" charset="-128"/>
              </a:rPr>
              <a:t>１班</a:t>
            </a:r>
          </a:p>
        </p:txBody>
      </p:sp>
      <p:sp>
        <p:nvSpPr>
          <p:cNvPr id="6" name="正方形/長方形 5"/>
          <p:cNvSpPr/>
          <p:nvPr/>
        </p:nvSpPr>
        <p:spPr>
          <a:xfrm>
            <a:off x="5714181" y="2847690"/>
            <a:ext cx="575667" cy="1122740"/>
          </a:xfrm>
          <a:prstGeom prst="rect">
            <a:avLst/>
          </a:prstGeom>
          <a:solidFill>
            <a:srgbClr val="81DE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4000" dirty="0">
                <a:solidFill>
                  <a:schemeClr val="tx1"/>
                </a:solidFill>
                <a:latin typeface="HG創英角ｺﾞｼｯｸUB" pitchFamily="49" charset="-128"/>
                <a:ea typeface="HG創英角ｺﾞｼｯｸUB" pitchFamily="49" charset="-128"/>
              </a:rPr>
              <a:t>４</a:t>
            </a:r>
            <a:r>
              <a:rPr lang="ja-JP" altLang="en-US" sz="4000" dirty="0" smtClean="0">
                <a:solidFill>
                  <a:schemeClr val="tx1"/>
                </a:solidFill>
                <a:latin typeface="HG創英角ｺﾞｼｯｸUB" pitchFamily="49" charset="-128"/>
                <a:ea typeface="HG創英角ｺﾞｼｯｸUB" pitchFamily="49" charset="-128"/>
              </a:rPr>
              <a:t>班</a:t>
            </a:r>
            <a:endParaRPr lang="ja-JP" altLang="en-US" sz="4000" dirty="0">
              <a:solidFill>
                <a:schemeClr val="tx1"/>
              </a:solidFill>
              <a:latin typeface="HG創英角ｺﾞｼｯｸUB" pitchFamily="49" charset="-128"/>
              <a:ea typeface="HG創英角ｺﾞｼｯｸUB" pitchFamily="49" charset="-128"/>
            </a:endParaRPr>
          </a:p>
        </p:txBody>
      </p:sp>
      <p:sp>
        <p:nvSpPr>
          <p:cNvPr id="7" name="正方形/長方形 6"/>
          <p:cNvSpPr/>
          <p:nvPr/>
        </p:nvSpPr>
        <p:spPr>
          <a:xfrm>
            <a:off x="5714180" y="4220691"/>
            <a:ext cx="575667" cy="1124097"/>
          </a:xfrm>
          <a:prstGeom prst="rect">
            <a:avLst/>
          </a:prstGeom>
          <a:solidFill>
            <a:srgbClr val="81DE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4000" dirty="0">
                <a:solidFill>
                  <a:schemeClr val="tx1"/>
                </a:solidFill>
                <a:latin typeface="HG創英角ｺﾞｼｯｸUB" pitchFamily="49" charset="-128"/>
                <a:ea typeface="HG創英角ｺﾞｼｯｸUB" pitchFamily="49" charset="-128"/>
              </a:rPr>
              <a:t>７</a:t>
            </a:r>
            <a:r>
              <a:rPr lang="ja-JP" altLang="en-US" sz="4000" dirty="0" smtClean="0">
                <a:solidFill>
                  <a:schemeClr val="tx1"/>
                </a:solidFill>
                <a:latin typeface="HG創英角ｺﾞｼｯｸUB" pitchFamily="49" charset="-128"/>
                <a:ea typeface="HG創英角ｺﾞｼｯｸUB" pitchFamily="49" charset="-128"/>
              </a:rPr>
              <a:t>班</a:t>
            </a:r>
            <a:endParaRPr lang="ja-JP" altLang="en-US" sz="4000" dirty="0">
              <a:solidFill>
                <a:schemeClr val="tx1"/>
              </a:solidFill>
              <a:latin typeface="HG創英角ｺﾞｼｯｸUB" pitchFamily="49" charset="-128"/>
              <a:ea typeface="HG創英角ｺﾞｼｯｸUB" pitchFamily="49" charset="-128"/>
            </a:endParaRPr>
          </a:p>
        </p:txBody>
      </p:sp>
      <p:sp>
        <p:nvSpPr>
          <p:cNvPr id="8" name="正方形/長方形 7"/>
          <p:cNvSpPr/>
          <p:nvPr/>
        </p:nvSpPr>
        <p:spPr>
          <a:xfrm>
            <a:off x="2041376" y="836316"/>
            <a:ext cx="4895850" cy="504056"/>
          </a:xfrm>
          <a:prstGeom prst="rect">
            <a:avLst/>
          </a:prstGeom>
          <a:solidFill>
            <a:srgbClr val="81DE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4000" dirty="0">
                <a:solidFill>
                  <a:schemeClr val="tx1"/>
                </a:solidFill>
                <a:latin typeface="HG創英角ｺﾞｼｯｸUB" pitchFamily="49" charset="-128"/>
                <a:ea typeface="HG創英角ｺﾞｼｯｸUB" pitchFamily="49" charset="-128"/>
              </a:rPr>
              <a:t>黒板</a:t>
            </a:r>
          </a:p>
        </p:txBody>
      </p:sp>
      <p:sp>
        <p:nvSpPr>
          <p:cNvPr id="9" name="正方形/長方形 8"/>
          <p:cNvSpPr/>
          <p:nvPr/>
        </p:nvSpPr>
        <p:spPr>
          <a:xfrm>
            <a:off x="2485926" y="1558694"/>
            <a:ext cx="575393" cy="1079946"/>
          </a:xfrm>
          <a:prstGeom prst="rect">
            <a:avLst/>
          </a:prstGeom>
          <a:solidFill>
            <a:srgbClr val="81DE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4000" dirty="0" smtClean="0">
                <a:solidFill>
                  <a:schemeClr val="tx1"/>
                </a:solidFill>
                <a:latin typeface="HG創英角ｺﾞｼｯｸUB" pitchFamily="49" charset="-128"/>
                <a:ea typeface="HG創英角ｺﾞｼｯｸUB" pitchFamily="49" charset="-128"/>
              </a:rPr>
              <a:t>３班</a:t>
            </a:r>
            <a:endParaRPr lang="ja-JP" altLang="en-US" sz="4000" dirty="0">
              <a:solidFill>
                <a:schemeClr val="tx1"/>
              </a:solidFill>
              <a:latin typeface="HG創英角ｺﾞｼｯｸUB" pitchFamily="49" charset="-128"/>
              <a:ea typeface="HG創英角ｺﾞｼｯｸUB" pitchFamily="49" charset="-128"/>
            </a:endParaRPr>
          </a:p>
        </p:txBody>
      </p:sp>
      <p:sp>
        <p:nvSpPr>
          <p:cNvPr id="10" name="正方形/長方形 9"/>
          <p:cNvSpPr/>
          <p:nvPr/>
        </p:nvSpPr>
        <p:spPr>
          <a:xfrm>
            <a:off x="2485927" y="2849196"/>
            <a:ext cx="575393" cy="1152823"/>
          </a:xfrm>
          <a:prstGeom prst="rect">
            <a:avLst/>
          </a:prstGeom>
          <a:solidFill>
            <a:srgbClr val="81DE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4000" dirty="0">
                <a:solidFill>
                  <a:schemeClr val="tx1"/>
                </a:solidFill>
                <a:latin typeface="HG創英角ｺﾞｼｯｸUB" pitchFamily="49" charset="-128"/>
                <a:ea typeface="HG創英角ｺﾞｼｯｸUB" pitchFamily="49" charset="-128"/>
              </a:rPr>
              <a:t>６</a:t>
            </a:r>
            <a:r>
              <a:rPr lang="ja-JP" altLang="en-US" sz="4000" dirty="0" smtClean="0">
                <a:solidFill>
                  <a:schemeClr val="tx1"/>
                </a:solidFill>
                <a:latin typeface="HG創英角ｺﾞｼｯｸUB" pitchFamily="49" charset="-128"/>
                <a:ea typeface="HG創英角ｺﾞｼｯｸUB" pitchFamily="49" charset="-128"/>
              </a:rPr>
              <a:t>班</a:t>
            </a:r>
            <a:endParaRPr lang="ja-JP" altLang="en-US" sz="4000" dirty="0">
              <a:solidFill>
                <a:schemeClr val="tx1"/>
              </a:solidFill>
              <a:latin typeface="HG創英角ｺﾞｼｯｸUB" pitchFamily="49" charset="-128"/>
              <a:ea typeface="HG創英角ｺﾞｼｯｸUB" pitchFamily="49" charset="-128"/>
            </a:endParaRPr>
          </a:p>
        </p:txBody>
      </p:sp>
      <p:sp>
        <p:nvSpPr>
          <p:cNvPr id="11" name="正方形/長方形 10"/>
          <p:cNvSpPr/>
          <p:nvPr/>
        </p:nvSpPr>
        <p:spPr>
          <a:xfrm>
            <a:off x="2486470" y="4242975"/>
            <a:ext cx="575393" cy="1152673"/>
          </a:xfrm>
          <a:prstGeom prst="rect">
            <a:avLst/>
          </a:prstGeom>
          <a:solidFill>
            <a:srgbClr val="81DE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4000" dirty="0">
                <a:solidFill>
                  <a:schemeClr val="tx1"/>
                </a:solidFill>
                <a:latin typeface="HG創英角ｺﾞｼｯｸUB" pitchFamily="49" charset="-128"/>
                <a:ea typeface="HG創英角ｺﾞｼｯｸUB" pitchFamily="49" charset="-128"/>
              </a:rPr>
              <a:t>９</a:t>
            </a:r>
            <a:r>
              <a:rPr lang="ja-JP" altLang="en-US" sz="4000" dirty="0" smtClean="0">
                <a:solidFill>
                  <a:schemeClr val="tx1"/>
                </a:solidFill>
                <a:latin typeface="HG創英角ｺﾞｼｯｸUB" pitchFamily="49" charset="-128"/>
                <a:ea typeface="HG創英角ｺﾞｼｯｸUB" pitchFamily="49" charset="-128"/>
              </a:rPr>
              <a:t>班</a:t>
            </a:r>
            <a:endParaRPr lang="ja-JP" altLang="en-US" sz="4000" dirty="0">
              <a:solidFill>
                <a:schemeClr val="tx1"/>
              </a:solidFill>
              <a:latin typeface="HG創英角ｺﾞｼｯｸUB" pitchFamily="49" charset="-128"/>
              <a:ea typeface="HG創英角ｺﾞｼｯｸUB" pitchFamily="49" charset="-128"/>
            </a:endParaRPr>
          </a:p>
        </p:txBody>
      </p:sp>
      <p:sp>
        <p:nvSpPr>
          <p:cNvPr id="13" name="正方形/長方形 12"/>
          <p:cNvSpPr/>
          <p:nvPr/>
        </p:nvSpPr>
        <p:spPr>
          <a:xfrm>
            <a:off x="4093346" y="1556396"/>
            <a:ext cx="558276" cy="1079947"/>
          </a:xfrm>
          <a:prstGeom prst="rect">
            <a:avLst/>
          </a:prstGeom>
          <a:solidFill>
            <a:srgbClr val="81DE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4000" b="1" dirty="0" smtClean="0">
                <a:solidFill>
                  <a:schemeClr val="tx1"/>
                </a:solidFill>
                <a:latin typeface="HG創英角ｺﾞｼｯｸUB" pitchFamily="49" charset="-128"/>
                <a:ea typeface="HG創英角ｺﾞｼｯｸUB" pitchFamily="49" charset="-128"/>
              </a:rPr>
              <a:t>２</a:t>
            </a:r>
            <a:r>
              <a:rPr lang="ja-JP" altLang="en-US" sz="4000" dirty="0" smtClean="0">
                <a:solidFill>
                  <a:schemeClr val="tx1"/>
                </a:solidFill>
                <a:latin typeface="HG創英角ｺﾞｼｯｸUB" pitchFamily="49" charset="-128"/>
                <a:ea typeface="HG創英角ｺﾞｼｯｸUB" pitchFamily="49" charset="-128"/>
              </a:rPr>
              <a:t>班</a:t>
            </a:r>
            <a:endParaRPr lang="ja-JP" altLang="en-US" sz="4000" dirty="0">
              <a:solidFill>
                <a:schemeClr val="tx1"/>
              </a:solidFill>
              <a:latin typeface="HG創英角ｺﾞｼｯｸUB" pitchFamily="49" charset="-128"/>
              <a:ea typeface="HG創英角ｺﾞｼｯｸUB" pitchFamily="49" charset="-128"/>
            </a:endParaRPr>
          </a:p>
        </p:txBody>
      </p:sp>
      <p:sp>
        <p:nvSpPr>
          <p:cNvPr id="14" name="正方形/長方形 13"/>
          <p:cNvSpPr/>
          <p:nvPr/>
        </p:nvSpPr>
        <p:spPr>
          <a:xfrm>
            <a:off x="4129857" y="2847690"/>
            <a:ext cx="503808" cy="1154329"/>
          </a:xfrm>
          <a:prstGeom prst="rect">
            <a:avLst/>
          </a:prstGeom>
          <a:solidFill>
            <a:srgbClr val="81DE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4000" b="1" dirty="0" smtClean="0">
                <a:solidFill>
                  <a:schemeClr val="tx1"/>
                </a:solidFill>
                <a:latin typeface="HG創英角ｺﾞｼｯｸUB" pitchFamily="49" charset="-128"/>
                <a:ea typeface="HG創英角ｺﾞｼｯｸUB" pitchFamily="49" charset="-128"/>
              </a:rPr>
              <a:t>５</a:t>
            </a:r>
            <a:r>
              <a:rPr lang="ja-JP" altLang="en-US" sz="4000" dirty="0" smtClean="0">
                <a:solidFill>
                  <a:schemeClr val="tx1"/>
                </a:solidFill>
                <a:latin typeface="HG創英角ｺﾞｼｯｸUB" pitchFamily="49" charset="-128"/>
                <a:ea typeface="HG創英角ｺﾞｼｯｸUB" pitchFamily="49" charset="-128"/>
              </a:rPr>
              <a:t>班</a:t>
            </a:r>
            <a:endParaRPr lang="ja-JP" altLang="en-US" sz="4000" dirty="0">
              <a:solidFill>
                <a:schemeClr val="tx1"/>
              </a:solidFill>
              <a:latin typeface="HG創英角ｺﾞｼｯｸUB" pitchFamily="49" charset="-128"/>
              <a:ea typeface="HG創英角ｺﾞｼｯｸUB" pitchFamily="49" charset="-128"/>
            </a:endParaRPr>
          </a:p>
        </p:txBody>
      </p:sp>
      <p:sp>
        <p:nvSpPr>
          <p:cNvPr id="15" name="正方形/長方形 14"/>
          <p:cNvSpPr/>
          <p:nvPr/>
        </p:nvSpPr>
        <p:spPr>
          <a:xfrm>
            <a:off x="4147814" y="4242975"/>
            <a:ext cx="503808" cy="1152673"/>
          </a:xfrm>
          <a:prstGeom prst="rect">
            <a:avLst/>
          </a:prstGeom>
          <a:solidFill>
            <a:srgbClr val="81DE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ja-JP" altLang="en-US" sz="4000" b="1" dirty="0" smtClean="0">
                <a:solidFill>
                  <a:schemeClr val="tx1"/>
                </a:solidFill>
                <a:latin typeface="HG創英角ｺﾞｼｯｸUB" pitchFamily="49" charset="-128"/>
                <a:ea typeface="HG創英角ｺﾞｼｯｸUB" pitchFamily="49" charset="-128"/>
              </a:rPr>
              <a:t>８</a:t>
            </a:r>
            <a:r>
              <a:rPr lang="ja-JP" altLang="en-US" sz="4000" dirty="0" smtClean="0">
                <a:solidFill>
                  <a:schemeClr val="tx1"/>
                </a:solidFill>
                <a:latin typeface="HG創英角ｺﾞｼｯｸUB" pitchFamily="49" charset="-128"/>
                <a:ea typeface="HG創英角ｺﾞｼｯｸUB" pitchFamily="49" charset="-128"/>
              </a:rPr>
              <a:t>班</a:t>
            </a:r>
            <a:endParaRPr lang="ja-JP" altLang="en-US" sz="4000" dirty="0">
              <a:solidFill>
                <a:schemeClr val="tx1"/>
              </a:solidFill>
              <a:latin typeface="HG創英角ｺﾞｼｯｸUB" pitchFamily="49" charset="-128"/>
              <a:ea typeface="HG創英角ｺﾞｼｯｸUB" pitchFamily="49" charset="-128"/>
            </a:endParaRPr>
          </a:p>
        </p:txBody>
      </p:sp>
      <p:sp>
        <p:nvSpPr>
          <p:cNvPr id="16" name="正方形/長方形 15"/>
          <p:cNvSpPr/>
          <p:nvPr/>
        </p:nvSpPr>
        <p:spPr>
          <a:xfrm>
            <a:off x="2474095" y="5578923"/>
            <a:ext cx="587768" cy="1177695"/>
          </a:xfrm>
          <a:prstGeom prst="rect">
            <a:avLst/>
          </a:prstGeom>
          <a:solidFill>
            <a:srgbClr val="81DE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4000" b="1" dirty="0">
              <a:solidFill>
                <a:schemeClr val="tx1"/>
              </a:solidFill>
              <a:latin typeface="HG創英角ｺﾞｼｯｸUB" pitchFamily="49" charset="-128"/>
              <a:ea typeface="HG創英角ｺﾞｼｯｸUB" pitchFamily="49" charset="-128"/>
            </a:endParaRPr>
          </a:p>
        </p:txBody>
      </p:sp>
      <p:sp>
        <p:nvSpPr>
          <p:cNvPr id="18" name="正方形/長方形 17"/>
          <p:cNvSpPr/>
          <p:nvPr/>
        </p:nvSpPr>
        <p:spPr>
          <a:xfrm>
            <a:off x="5750110" y="5548048"/>
            <a:ext cx="539738" cy="1165540"/>
          </a:xfrm>
          <a:prstGeom prst="rect">
            <a:avLst/>
          </a:prstGeom>
          <a:solidFill>
            <a:srgbClr val="81DE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4000" b="1" dirty="0">
              <a:solidFill>
                <a:schemeClr val="tx1"/>
              </a:solidFill>
              <a:latin typeface="HG創英角ｺﾞｼｯｸUB" pitchFamily="49" charset="-128"/>
              <a:ea typeface="HG創英角ｺﾞｼｯｸUB" pitchFamily="49" charset="-128"/>
            </a:endParaRPr>
          </a:p>
        </p:txBody>
      </p:sp>
      <p:sp>
        <p:nvSpPr>
          <p:cNvPr id="20" name="正方形/長方形 19"/>
          <p:cNvSpPr/>
          <p:nvPr/>
        </p:nvSpPr>
        <p:spPr>
          <a:xfrm>
            <a:off x="4158158" y="5578923"/>
            <a:ext cx="503808" cy="1177695"/>
          </a:xfrm>
          <a:prstGeom prst="rect">
            <a:avLst/>
          </a:prstGeom>
          <a:solidFill>
            <a:srgbClr val="81DE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4000" dirty="0">
              <a:solidFill>
                <a:schemeClr val="tx1"/>
              </a:solidFill>
              <a:latin typeface="HG創英角ｺﾞｼｯｸUB" pitchFamily="49" charset="-128"/>
              <a:ea typeface="HG創英角ｺﾞｼｯｸUB" pitchFamily="49" charset="-128"/>
            </a:endParaRPr>
          </a:p>
        </p:txBody>
      </p:sp>
      <p:sp>
        <p:nvSpPr>
          <p:cNvPr id="3" name="テキスト ボックス 2"/>
          <p:cNvSpPr txBox="1"/>
          <p:nvPr/>
        </p:nvSpPr>
        <p:spPr>
          <a:xfrm>
            <a:off x="4048448" y="6140030"/>
            <a:ext cx="648072" cy="707886"/>
          </a:xfrm>
          <a:prstGeom prst="rect">
            <a:avLst/>
          </a:prstGeom>
          <a:noFill/>
        </p:spPr>
        <p:txBody>
          <a:bodyPr wrap="square" rtlCol="0">
            <a:spAutoFit/>
          </a:bodyPr>
          <a:lstStyle/>
          <a:p>
            <a:r>
              <a:rPr kumimoji="1" lang="ja-JP" altLang="en-US" sz="4000" dirty="0" smtClean="0"/>
              <a:t>班</a:t>
            </a:r>
            <a:endParaRPr kumimoji="1" lang="ja-JP" altLang="en-US" sz="4000" dirty="0"/>
          </a:p>
        </p:txBody>
      </p:sp>
      <p:sp>
        <p:nvSpPr>
          <p:cNvPr id="4" name="テキスト ボックス 3"/>
          <p:cNvSpPr txBox="1"/>
          <p:nvPr/>
        </p:nvSpPr>
        <p:spPr>
          <a:xfrm flipH="1">
            <a:off x="4064013" y="5578923"/>
            <a:ext cx="720080" cy="646331"/>
          </a:xfrm>
          <a:prstGeom prst="rect">
            <a:avLst/>
          </a:prstGeom>
          <a:noFill/>
        </p:spPr>
        <p:txBody>
          <a:bodyPr wrap="square" rtlCol="0">
            <a:spAutoFit/>
          </a:bodyPr>
          <a:lstStyle/>
          <a:p>
            <a:r>
              <a:rPr kumimoji="1" lang="en-US" altLang="ja-JP" sz="3600" b="1" dirty="0" smtClean="0">
                <a:latin typeface="+mj-ea"/>
                <a:ea typeface="+mj-ea"/>
              </a:rPr>
              <a:t>10</a:t>
            </a:r>
            <a:endParaRPr kumimoji="1" lang="ja-JP" altLang="en-US" sz="3600" b="1" dirty="0">
              <a:latin typeface="+mj-ea"/>
              <a:ea typeface="+mj-ea"/>
            </a:endParaRPr>
          </a:p>
        </p:txBody>
      </p:sp>
    </p:spTree>
    <p:extLst>
      <p:ext uri="{BB962C8B-B14F-4D97-AF65-F5344CB8AC3E}">
        <p14:creationId xmlns:p14="http://schemas.microsoft.com/office/powerpoint/2010/main" val="37828074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136" y="3789040"/>
            <a:ext cx="1401763" cy="253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円形吹き出し 2"/>
          <p:cNvSpPr/>
          <p:nvPr/>
        </p:nvSpPr>
        <p:spPr>
          <a:xfrm>
            <a:off x="1475656" y="692696"/>
            <a:ext cx="5616624" cy="3456384"/>
          </a:xfrm>
          <a:prstGeom prst="wedgeEllipseCallout">
            <a:avLst/>
          </a:prstGeom>
          <a:solidFill>
            <a:srgbClr val="81DEFF">
              <a:alpha val="60000"/>
            </a:srgbClr>
          </a:solidFill>
          <a:ln>
            <a:solidFill>
              <a:schemeClr val="tx1"/>
            </a:solidFill>
          </a:ln>
          <a:scene3d>
            <a:camera prst="orthographicFront">
              <a:rot lat="0" lon="107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p:cNvSpPr txBox="1"/>
          <p:nvPr/>
        </p:nvSpPr>
        <p:spPr>
          <a:xfrm>
            <a:off x="1705036" y="1412776"/>
            <a:ext cx="5184576" cy="2308324"/>
          </a:xfrm>
          <a:prstGeom prst="rect">
            <a:avLst/>
          </a:prstGeom>
          <a:noFill/>
        </p:spPr>
        <p:txBody>
          <a:bodyPr wrap="square" rtlCol="0">
            <a:spAutoFit/>
          </a:bodyPr>
          <a:lstStyle/>
          <a:p>
            <a:pPr algn="ctr"/>
            <a:r>
              <a:rPr kumimoji="1" lang="ja-JP" altLang="en-US" sz="7200" dirty="0">
                <a:latin typeface="HGP創英角ﾎﾟｯﾌﾟ体" pitchFamily="50" charset="-128"/>
                <a:ea typeface="HGP創英角ﾎﾟｯﾌﾟ体" pitchFamily="50" charset="-128"/>
              </a:rPr>
              <a:t>前回の復習</a:t>
            </a:r>
            <a:endParaRPr kumimoji="1" lang="en-US" altLang="ja-JP" sz="7200" dirty="0">
              <a:latin typeface="HGP創英角ﾎﾟｯﾌﾟ体" pitchFamily="50" charset="-128"/>
              <a:ea typeface="HGP創英角ﾎﾟｯﾌﾟ体" pitchFamily="50" charset="-128"/>
            </a:endParaRPr>
          </a:p>
          <a:p>
            <a:pPr algn="ctr"/>
            <a:r>
              <a:rPr lang="ja-JP" altLang="en-US" sz="7200" dirty="0">
                <a:latin typeface="HGP創英角ﾎﾟｯﾌﾟ体" pitchFamily="50" charset="-128"/>
                <a:ea typeface="HGP創英角ﾎﾟｯﾌﾟ体" pitchFamily="50" charset="-128"/>
              </a:rPr>
              <a:t>おわり</a:t>
            </a:r>
            <a:endParaRPr kumimoji="1" lang="ja-JP" altLang="en-US" sz="7200" dirty="0">
              <a:latin typeface="HGP創英角ﾎﾟｯﾌﾟ体" pitchFamily="50" charset="-128"/>
              <a:ea typeface="HGP創英角ﾎﾟｯﾌﾟ体" pitchFamily="50" charset="-128"/>
            </a:endParaRPr>
          </a:p>
        </p:txBody>
      </p:sp>
      <p:sp>
        <p:nvSpPr>
          <p:cNvPr id="2" name="スライド番号プレースホルダー 1"/>
          <p:cNvSpPr>
            <a:spLocks noGrp="1"/>
          </p:cNvSpPr>
          <p:nvPr>
            <p:ph type="sldNum" sz="quarter" idx="12"/>
          </p:nvPr>
        </p:nvSpPr>
        <p:spPr/>
        <p:txBody>
          <a:bodyPr/>
          <a:lstStyle/>
          <a:p>
            <a:endParaRPr kumimoji="1" lang="ja-JP" altLang="en-US" dirty="0"/>
          </a:p>
        </p:txBody>
      </p:sp>
    </p:spTree>
    <p:extLst>
      <p:ext uri="{BB962C8B-B14F-4D97-AF65-F5344CB8AC3E}">
        <p14:creationId xmlns:p14="http://schemas.microsoft.com/office/powerpoint/2010/main" val="4780652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971600" y="2276872"/>
            <a:ext cx="10153128" cy="2215991"/>
          </a:xfrm>
          <a:prstGeom prst="rect">
            <a:avLst/>
          </a:prstGeom>
          <a:noFill/>
        </p:spPr>
        <p:txBody>
          <a:bodyPr wrap="square" rtlCol="0">
            <a:spAutoFit/>
          </a:bodyPr>
          <a:lstStyle/>
          <a:p>
            <a:r>
              <a:rPr kumimoji="1" lang="ja-JP" altLang="en-US" sz="13800" dirty="0">
                <a:latin typeface="HGP創英角ﾎﾟｯﾌﾟ体" pitchFamily="50" charset="-128"/>
                <a:ea typeface="HGP創英角ﾎﾟｯﾌﾟ体" pitchFamily="50" charset="-128"/>
              </a:rPr>
              <a:t>光の性質</a:t>
            </a:r>
          </a:p>
        </p:txBody>
      </p:sp>
      <p:sp>
        <p:nvSpPr>
          <p:cNvPr id="3" name="スライド番号プレースホルダー 2"/>
          <p:cNvSpPr>
            <a:spLocks noGrp="1"/>
          </p:cNvSpPr>
          <p:nvPr>
            <p:ph type="sldNum" sz="quarter" idx="12"/>
          </p:nvPr>
        </p:nvSpPr>
        <p:spPr/>
        <p:txBody>
          <a:bodyPr/>
          <a:lstStyle/>
          <a:p>
            <a:endParaRPr kumimoji="1" lang="ja-JP" altLang="en-US" dirty="0"/>
          </a:p>
        </p:txBody>
      </p:sp>
    </p:spTree>
    <p:extLst>
      <p:ext uri="{BB962C8B-B14F-4D97-AF65-F5344CB8AC3E}">
        <p14:creationId xmlns:p14="http://schemas.microsoft.com/office/powerpoint/2010/main" val="1702923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64" name="Text Box 59"/>
          <p:cNvSpPr txBox="1">
            <a:spLocks noChangeArrowheads="1"/>
          </p:cNvSpPr>
          <p:nvPr/>
        </p:nvSpPr>
        <p:spPr bwMode="auto">
          <a:xfrm>
            <a:off x="-35496" y="1733219"/>
            <a:ext cx="9144000" cy="1911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spcCol="900000">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lnSpc>
                <a:spcPct val="130000"/>
              </a:lnSpc>
              <a:spcBef>
                <a:spcPct val="50000"/>
              </a:spcBef>
            </a:pPr>
            <a:r>
              <a:rPr lang="ja-JP" altLang="en-US" sz="4000" dirty="0">
                <a:ea typeface="HG創英角ﾎﾟｯﾌﾟ体" pitchFamily="49" charset="-128"/>
              </a:rPr>
              <a:t>光</a:t>
            </a:r>
            <a:r>
              <a:rPr lang="ja-JP" altLang="en-US" sz="4000" dirty="0" smtClean="0">
                <a:ea typeface="HG創英角ﾎﾟｯﾌﾟ体" pitchFamily="49" charset="-128"/>
              </a:rPr>
              <a:t>がものにぶつかって飛び散る性質を</a:t>
            </a:r>
            <a:endParaRPr lang="en-US" altLang="ja-JP" sz="4000" dirty="0" smtClean="0">
              <a:ea typeface="HG創英角ﾎﾟｯﾌﾟ体" pitchFamily="49" charset="-128"/>
            </a:endParaRPr>
          </a:p>
          <a:p>
            <a:pPr algn="ctr" eaLnBrk="1" hangingPunct="1">
              <a:lnSpc>
                <a:spcPct val="130000"/>
              </a:lnSpc>
              <a:spcBef>
                <a:spcPct val="50000"/>
              </a:spcBef>
            </a:pPr>
            <a:r>
              <a:rPr lang="en-US" altLang="ja-JP" sz="4000" dirty="0" smtClean="0">
                <a:uFill>
                  <a:solidFill>
                    <a:srgbClr val="FF0000"/>
                  </a:solidFill>
                </a:uFill>
                <a:ea typeface="HG創英角ﾎﾟｯﾌﾟ体" pitchFamily="49" charset="-128"/>
              </a:rPr>
              <a:t>		(</a:t>
            </a:r>
            <a:r>
              <a:rPr lang="ja-JP" altLang="en-US" sz="4000" dirty="0">
                <a:uFill>
                  <a:solidFill>
                    <a:srgbClr val="FF0000"/>
                  </a:solidFill>
                </a:uFill>
                <a:ea typeface="HG創英角ﾎﾟｯﾌﾟ体" pitchFamily="49" charset="-128"/>
              </a:rPr>
              <a:t>　　　　　　　</a:t>
            </a:r>
            <a:r>
              <a:rPr lang="en-US" altLang="ja-JP" sz="4000" dirty="0">
                <a:uFill>
                  <a:solidFill>
                    <a:srgbClr val="FF0000"/>
                  </a:solidFill>
                </a:uFill>
                <a:ea typeface="HG創英角ﾎﾟｯﾌﾟ体" pitchFamily="49" charset="-128"/>
              </a:rPr>
              <a:t>)</a:t>
            </a:r>
            <a:r>
              <a:rPr lang="ja-JP" altLang="en-US" sz="4000" dirty="0">
                <a:uFill>
                  <a:solidFill>
                    <a:srgbClr val="FF0000"/>
                  </a:solidFill>
                </a:uFill>
                <a:ea typeface="HG創英角ﾎﾟｯﾌﾟ体" pitchFamily="49" charset="-128"/>
              </a:rPr>
              <a:t>という</a:t>
            </a:r>
            <a:r>
              <a:rPr lang="ja-JP" altLang="en-US" sz="4000" dirty="0" smtClean="0">
                <a:uFill>
                  <a:solidFill>
                    <a:srgbClr val="FF0000"/>
                  </a:solidFill>
                </a:uFill>
                <a:ea typeface="HG創英角ﾎﾟｯﾌﾟ体" pitchFamily="49" charset="-128"/>
              </a:rPr>
              <a:t>。</a:t>
            </a:r>
            <a:endParaRPr lang="ja-JP" altLang="en-US" sz="4000" dirty="0">
              <a:uFill>
                <a:solidFill>
                  <a:srgbClr val="FF0000"/>
                </a:solidFill>
              </a:uFill>
              <a:ea typeface="HG創英角ﾎﾟｯﾌﾟ体" pitchFamily="49" charset="-128"/>
            </a:endParaRPr>
          </a:p>
        </p:txBody>
      </p:sp>
      <p:sp>
        <p:nvSpPr>
          <p:cNvPr id="28" name="Rectangle 5"/>
          <p:cNvSpPr txBox="1">
            <a:spLocks noChangeArrowheads="1"/>
          </p:cNvSpPr>
          <p:nvPr/>
        </p:nvSpPr>
        <p:spPr>
          <a:xfrm>
            <a:off x="2699792" y="2646040"/>
            <a:ext cx="3563888" cy="1143000"/>
          </a:xfrm>
          <a:prstGeom prst="rect">
            <a:avLst/>
          </a:prstGeom>
        </p:spPr>
        <p:txBody>
          <a:bodyPr vert="horz" rtlCol="0" anchor="ctr">
            <a:normAutofit/>
            <a:scene3d>
              <a:camera prst="orthographicFront"/>
              <a:lightRig rig="threePt" dir="t"/>
            </a:scene3d>
            <a:sp3d extrusionH="57150">
              <a:bevelT w="38100" h="38100"/>
              <a:bevelB w="0" h="0"/>
              <a:contourClr>
                <a:srgbClr val="1C5C90"/>
              </a:contourClr>
            </a:sp3d>
          </a:bodyPr>
          <a:lstStyle>
            <a:lvl1pPr algn="l" rtl="0" eaLnBrk="1" latinLnBrk="0" hangingPunct="1">
              <a:spcBef>
                <a:spcPct val="0"/>
              </a:spcBef>
              <a:buNone/>
              <a:defRPr kumimoji="1" sz="3600" kern="1200" cap="all" baseline="0">
                <a:solidFill>
                  <a:schemeClr val="tx2"/>
                </a:solidFill>
                <a:effectLst>
                  <a:reflection blurRad="12700" stA="48000" endA="300" endPos="55000" dir="5400000" sy="-90000" algn="bl" rotWithShape="0"/>
                </a:effectLst>
                <a:latin typeface="+mj-lt"/>
                <a:ea typeface="+mj-ea"/>
                <a:cs typeface="+mj-cs"/>
              </a:defRPr>
            </a:lvl1pPr>
          </a:lstStyle>
          <a:p>
            <a:pPr algn="ctr">
              <a:defRPr/>
            </a:pPr>
            <a:r>
              <a:rPr lang="ja-JP" altLang="en-US" sz="6000" dirty="0" smtClean="0">
                <a:ln>
                  <a:solidFill>
                    <a:schemeClr val="bg1"/>
                  </a:solidFill>
                </a:ln>
                <a:solidFill>
                  <a:srgbClr val="FF6600"/>
                </a:solidFill>
                <a:effectLst/>
                <a:ea typeface="HG創英角ﾎﾟｯﾌﾟ体" pitchFamily="49" charset="-128"/>
                <a:cs typeface="Segoe UI" pitchFamily="34" charset="0"/>
              </a:rPr>
              <a:t>光の散乱</a:t>
            </a:r>
            <a:endParaRPr lang="ja-JP" altLang="en-US" sz="6000" dirty="0">
              <a:ln>
                <a:solidFill>
                  <a:schemeClr val="bg1"/>
                </a:solidFill>
              </a:ln>
              <a:solidFill>
                <a:srgbClr val="FF6600"/>
              </a:solidFill>
              <a:effectLst/>
              <a:ea typeface="HG創英角ﾎﾟｯﾌﾟ体" pitchFamily="49" charset="-128"/>
              <a:cs typeface="Segoe UI" pitchFamily="34" charset="0"/>
            </a:endParaRPr>
          </a:p>
        </p:txBody>
      </p:sp>
      <p:sp>
        <p:nvSpPr>
          <p:cNvPr id="22530" name="AutoShape 3"/>
          <p:cNvSpPr>
            <a:spLocks noChangeArrowheads="1"/>
          </p:cNvSpPr>
          <p:nvPr/>
        </p:nvSpPr>
        <p:spPr bwMode="auto">
          <a:xfrm rot="5400000">
            <a:off x="4365476" y="1860673"/>
            <a:ext cx="1066800" cy="605631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496 w 21600"/>
              <a:gd name="T13" fmla="*/ 4500 h 21600"/>
              <a:gd name="T14" fmla="*/ 17104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gradFill rotWithShape="1">
            <a:gsLst>
              <a:gs pos="0">
                <a:srgbClr val="FFE88E"/>
              </a:gs>
              <a:gs pos="50000">
                <a:srgbClr val="FFCC00"/>
              </a:gs>
              <a:gs pos="100000">
                <a:srgbClr val="FFE88E"/>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ja-JP" altLang="en-US"/>
          </a:p>
        </p:txBody>
      </p:sp>
      <p:sp>
        <p:nvSpPr>
          <p:cNvPr id="22531" name="AutoShape 4"/>
          <p:cNvSpPr>
            <a:spLocks noChangeArrowheads="1"/>
          </p:cNvSpPr>
          <p:nvPr/>
        </p:nvSpPr>
        <p:spPr bwMode="auto">
          <a:xfrm rot="5400000">
            <a:off x="3793976" y="1816223"/>
            <a:ext cx="2209800" cy="605631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499 w 21600"/>
              <a:gd name="T13" fmla="*/ 4500 h 21600"/>
              <a:gd name="T14" fmla="*/ 17101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alpha val="58823"/>
            </a:schemeClr>
          </a:solidFill>
          <a:ln>
            <a:noFill/>
          </a:ln>
          <a:extLst/>
        </p:spPr>
        <p:txBody>
          <a:bodyPr wrap="none" anchor="ctr"/>
          <a:lstStyle/>
          <a:p>
            <a:endParaRPr lang="ja-JP" altLang="en-US"/>
          </a:p>
        </p:txBody>
      </p:sp>
      <p:sp>
        <p:nvSpPr>
          <p:cNvPr id="25656" name="Text Box 56"/>
          <p:cNvSpPr txBox="1">
            <a:spLocks noChangeArrowheads="1"/>
          </p:cNvSpPr>
          <p:nvPr/>
        </p:nvSpPr>
        <p:spPr bwMode="auto">
          <a:xfrm>
            <a:off x="4076163" y="2447782"/>
            <a:ext cx="2094171" cy="523220"/>
          </a:xfrm>
          <a:prstGeom prst="rect">
            <a:avLst/>
          </a:prstGeom>
          <a:noFill/>
          <a:ln w="9525" algn="ctr">
            <a:noFill/>
            <a:miter lim="800000"/>
            <a:headEnd/>
            <a:tailEnd/>
          </a:ln>
        </p:spPr>
        <p:txBody>
          <a:bodyPr wrap="square">
            <a:spAutoFit/>
            <a:scene3d>
              <a:camera prst="orthographicFront"/>
              <a:lightRig rig="threePt" dir="t"/>
            </a:scene3d>
            <a:sp3d extrusionH="57150">
              <a:bevelT w="38100" h="38100"/>
            </a:sp3d>
          </a:bodyPr>
          <a:lstStyle/>
          <a:p>
            <a:pPr marL="342900" indent="-342900" algn="ctr">
              <a:spcBef>
                <a:spcPct val="20000"/>
              </a:spcBef>
              <a:defRPr/>
            </a:pPr>
            <a:r>
              <a:rPr lang="ja-JP" altLang="en-US" sz="2800" dirty="0">
                <a:ln>
                  <a:solidFill>
                    <a:schemeClr val="bg1"/>
                  </a:solidFill>
                </a:ln>
                <a:solidFill>
                  <a:srgbClr val="FF6600"/>
                </a:solidFill>
                <a:latin typeface="HG創英角ﾎﾟｯﾌﾟ体" pitchFamily="49" charset="-128"/>
                <a:ea typeface="HG創英角ﾎﾟｯﾌﾟ体" pitchFamily="49" charset="-128"/>
              </a:rPr>
              <a:t>さんらん</a:t>
            </a:r>
          </a:p>
        </p:txBody>
      </p:sp>
      <p:pic>
        <p:nvPicPr>
          <p:cNvPr id="22539" name="Picture 57" descr="懐中電灯"/>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232" y="4636417"/>
            <a:ext cx="1333500"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円/楕円 60"/>
          <p:cNvSpPr/>
          <p:nvPr/>
        </p:nvSpPr>
        <p:spPr>
          <a:xfrm>
            <a:off x="5260032" y="5444454"/>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66" name="円/楕円 65"/>
          <p:cNvSpPr/>
          <p:nvPr/>
        </p:nvSpPr>
        <p:spPr>
          <a:xfrm>
            <a:off x="4421832" y="5330154"/>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67" name="円/楕円 66"/>
          <p:cNvSpPr/>
          <p:nvPr/>
        </p:nvSpPr>
        <p:spPr>
          <a:xfrm>
            <a:off x="4879032" y="4453854"/>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69" name="円/楕円 68"/>
          <p:cNvSpPr/>
          <p:nvPr/>
        </p:nvSpPr>
        <p:spPr>
          <a:xfrm>
            <a:off x="5717232" y="4987254"/>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71" name="円/楕円 70"/>
          <p:cNvSpPr/>
          <p:nvPr/>
        </p:nvSpPr>
        <p:spPr>
          <a:xfrm>
            <a:off x="6403032" y="4682454"/>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72" name="円/楕円 71"/>
          <p:cNvSpPr/>
          <p:nvPr/>
        </p:nvSpPr>
        <p:spPr>
          <a:xfrm>
            <a:off x="3787761" y="4373808"/>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73" name="円/楕円 72"/>
          <p:cNvSpPr/>
          <p:nvPr/>
        </p:nvSpPr>
        <p:spPr>
          <a:xfrm>
            <a:off x="6517332" y="4241129"/>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3" name="右矢印 2"/>
          <p:cNvSpPr/>
          <p:nvPr/>
        </p:nvSpPr>
        <p:spPr>
          <a:xfrm>
            <a:off x="2075160" y="4568154"/>
            <a:ext cx="2803872" cy="172677"/>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右矢印 25"/>
          <p:cNvSpPr/>
          <p:nvPr/>
        </p:nvSpPr>
        <p:spPr>
          <a:xfrm>
            <a:off x="2075160" y="4767509"/>
            <a:ext cx="4327872" cy="229883"/>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右矢印 26"/>
          <p:cNvSpPr/>
          <p:nvPr/>
        </p:nvSpPr>
        <p:spPr>
          <a:xfrm>
            <a:off x="2086892" y="5043177"/>
            <a:ext cx="3630339" cy="172677"/>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右矢印 35"/>
          <p:cNvSpPr/>
          <p:nvPr/>
        </p:nvSpPr>
        <p:spPr>
          <a:xfrm rot="2931896">
            <a:off x="5753015" y="5543388"/>
            <a:ext cx="1021887" cy="89820"/>
          </a:xfrm>
          <a:prstGeom prst="rightArrow">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右矢印 36"/>
          <p:cNvSpPr/>
          <p:nvPr/>
        </p:nvSpPr>
        <p:spPr>
          <a:xfrm rot="1666211">
            <a:off x="5958574" y="5324601"/>
            <a:ext cx="1021887" cy="89820"/>
          </a:xfrm>
          <a:prstGeom prst="rightArrow">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右矢印 37"/>
          <p:cNvSpPr/>
          <p:nvPr/>
        </p:nvSpPr>
        <p:spPr>
          <a:xfrm rot="1495940">
            <a:off x="6605216" y="5099237"/>
            <a:ext cx="1021887" cy="89820"/>
          </a:xfrm>
          <a:prstGeom prst="rightArrow">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右矢印 38"/>
          <p:cNvSpPr/>
          <p:nvPr/>
        </p:nvSpPr>
        <p:spPr>
          <a:xfrm rot="20858790">
            <a:off x="6631678" y="4523244"/>
            <a:ext cx="1021887" cy="89820"/>
          </a:xfrm>
          <a:prstGeom prst="rightArrow">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右矢印 39"/>
          <p:cNvSpPr/>
          <p:nvPr/>
        </p:nvSpPr>
        <p:spPr>
          <a:xfrm rot="222125">
            <a:off x="6784107" y="4810125"/>
            <a:ext cx="1324364" cy="134514"/>
          </a:xfrm>
          <a:prstGeom prst="rightArrow">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右矢印 40"/>
          <p:cNvSpPr/>
          <p:nvPr/>
        </p:nvSpPr>
        <p:spPr>
          <a:xfrm rot="19877084">
            <a:off x="5018101" y="4158325"/>
            <a:ext cx="1021887" cy="89820"/>
          </a:xfrm>
          <a:prstGeom prst="rightArrow">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右矢印 41"/>
          <p:cNvSpPr/>
          <p:nvPr/>
        </p:nvSpPr>
        <p:spPr>
          <a:xfrm rot="20808014">
            <a:off x="5245315" y="4405041"/>
            <a:ext cx="1021887" cy="89820"/>
          </a:xfrm>
          <a:prstGeom prst="rightArrow">
            <a:avLst/>
          </a:prstGeom>
          <a:solidFill>
            <a:srgbClr val="FFFF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p:cNvSpPr>
            <a:spLocks noGrp="1"/>
          </p:cNvSpPr>
          <p:nvPr>
            <p:ph type="sldNum" sz="quarter" idx="12"/>
          </p:nvPr>
        </p:nvSpPr>
        <p:spPr/>
        <p:txBody>
          <a:bodyPr/>
          <a:lstStyle/>
          <a:p>
            <a:endParaRPr kumimoji="1" lang="ja-JP" altLang="en-US" dirty="0"/>
          </a:p>
        </p:txBody>
      </p:sp>
      <p:sp>
        <p:nvSpPr>
          <p:cNvPr id="31" name="テキスト ボックス 30"/>
          <p:cNvSpPr txBox="1"/>
          <p:nvPr/>
        </p:nvSpPr>
        <p:spPr>
          <a:xfrm>
            <a:off x="2225121" y="404664"/>
            <a:ext cx="4622022" cy="1200329"/>
          </a:xfrm>
          <a:prstGeom prst="rect">
            <a:avLst/>
          </a:prstGeom>
          <a:noFill/>
        </p:spPr>
        <p:txBody>
          <a:bodyPr wrap="square" rtlCol="0">
            <a:spAutoFit/>
          </a:bodyPr>
          <a:lstStyle/>
          <a:p>
            <a:pPr algn="ctr"/>
            <a:r>
              <a:rPr kumimoji="1" lang="ja-JP" altLang="en-US" sz="7200" dirty="0">
                <a:latin typeface="HGP創英角ﾎﾟｯﾌﾟ体" pitchFamily="50" charset="-128"/>
                <a:ea typeface="HGP創英角ﾎﾟｯﾌﾟ体" pitchFamily="50" charset="-128"/>
              </a:rPr>
              <a:t>光の性質</a:t>
            </a:r>
          </a:p>
        </p:txBody>
      </p:sp>
      <p:cxnSp>
        <p:nvCxnSpPr>
          <p:cNvPr id="5" name="直線コネクタ 4"/>
          <p:cNvCxnSpPr/>
          <p:nvPr/>
        </p:nvCxnSpPr>
        <p:spPr>
          <a:xfrm>
            <a:off x="2699792" y="2464880"/>
            <a:ext cx="4746497"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48671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3564"/>
                                        </p:tgtEl>
                                        <p:attrNameLst>
                                          <p:attrName>style.visibility</p:attrName>
                                        </p:attrNameLst>
                                      </p:cBhvr>
                                      <p:to>
                                        <p:strVal val="visible"/>
                                      </p:to>
                                    </p:set>
                                    <p:anim calcmode="lin" valueType="num">
                                      <p:cBhvr>
                                        <p:cTn id="7" dur="500" fill="hold"/>
                                        <p:tgtEl>
                                          <p:spTgt spid="23564"/>
                                        </p:tgtEl>
                                        <p:attrNameLst>
                                          <p:attrName>ppt_w</p:attrName>
                                        </p:attrNameLst>
                                      </p:cBhvr>
                                      <p:tavLst>
                                        <p:tav tm="0">
                                          <p:val>
                                            <p:fltVal val="0"/>
                                          </p:val>
                                        </p:tav>
                                        <p:tav tm="100000">
                                          <p:val>
                                            <p:strVal val="#ppt_w"/>
                                          </p:val>
                                        </p:tav>
                                      </p:tavLst>
                                    </p:anim>
                                    <p:anim calcmode="lin" valueType="num">
                                      <p:cBhvr>
                                        <p:cTn id="8" dur="500" fill="hold"/>
                                        <p:tgtEl>
                                          <p:spTgt spid="2356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1000"/>
                                        <p:tgtEl>
                                          <p:spTgt spid="28"/>
                                        </p:tgtEl>
                                      </p:cBhvr>
                                    </p:animEffect>
                                    <p:anim calcmode="lin" valueType="num">
                                      <p:cBhvr>
                                        <p:cTn id="14" dur="1000" fill="hold"/>
                                        <p:tgtEl>
                                          <p:spTgt spid="28"/>
                                        </p:tgtEl>
                                        <p:attrNameLst>
                                          <p:attrName>ppt_x</p:attrName>
                                        </p:attrNameLst>
                                      </p:cBhvr>
                                      <p:tavLst>
                                        <p:tav tm="0">
                                          <p:val>
                                            <p:strVal val="#ppt_x"/>
                                          </p:val>
                                        </p:tav>
                                        <p:tav tm="100000">
                                          <p:val>
                                            <p:strVal val="#ppt_x"/>
                                          </p:val>
                                        </p:tav>
                                      </p:tavLst>
                                    </p:anim>
                                    <p:anim calcmode="lin" valueType="num">
                                      <p:cBhvr>
                                        <p:cTn id="15" dur="1000" fill="hold"/>
                                        <p:tgtEl>
                                          <p:spTgt spid="28"/>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25656"/>
                                        </p:tgtEl>
                                        <p:attrNameLst>
                                          <p:attrName>style.visibility</p:attrName>
                                        </p:attrNameLst>
                                      </p:cBhvr>
                                      <p:to>
                                        <p:strVal val="visible"/>
                                      </p:to>
                                    </p:set>
                                    <p:animEffect transition="in" filter="fade">
                                      <p:cBhvr>
                                        <p:cTn id="18" dur="1000"/>
                                        <p:tgtEl>
                                          <p:spTgt spid="25656"/>
                                        </p:tgtEl>
                                      </p:cBhvr>
                                    </p:animEffect>
                                    <p:anim calcmode="lin" valueType="num">
                                      <p:cBhvr>
                                        <p:cTn id="19" dur="1000" fill="hold"/>
                                        <p:tgtEl>
                                          <p:spTgt spid="25656"/>
                                        </p:tgtEl>
                                        <p:attrNameLst>
                                          <p:attrName>ppt_x</p:attrName>
                                        </p:attrNameLst>
                                      </p:cBhvr>
                                      <p:tavLst>
                                        <p:tav tm="0">
                                          <p:val>
                                            <p:strVal val="#ppt_x"/>
                                          </p:val>
                                        </p:tav>
                                        <p:tav tm="100000">
                                          <p:val>
                                            <p:strVal val="#ppt_x"/>
                                          </p:val>
                                        </p:tav>
                                      </p:tavLst>
                                    </p:anim>
                                    <p:anim calcmode="lin" valueType="num">
                                      <p:cBhvr>
                                        <p:cTn id="20" dur="1000" fill="hold"/>
                                        <p:tgtEl>
                                          <p:spTgt spid="25656"/>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3" presetClass="entr" presetSubtype="0" fill="hold" nodeType="clickEffect">
                                  <p:stCondLst>
                                    <p:cond delay="0"/>
                                  </p:stCondLst>
                                  <p:childTnLst>
                                    <p:set>
                                      <p:cBhvr>
                                        <p:cTn id="24" dur="1" fill="hold">
                                          <p:stCondLst>
                                            <p:cond delay="0"/>
                                          </p:stCondLst>
                                        </p:cTn>
                                        <p:tgtEl>
                                          <p:spTgt spid="22539"/>
                                        </p:tgtEl>
                                        <p:attrNameLst>
                                          <p:attrName>style.visibility</p:attrName>
                                        </p:attrNameLst>
                                      </p:cBhvr>
                                      <p:to>
                                        <p:strVal val="visible"/>
                                      </p:to>
                                    </p:set>
                                    <p:anim calcmode="lin" valueType="num">
                                      <p:cBhvr>
                                        <p:cTn id="25" dur="500" fill="hold"/>
                                        <p:tgtEl>
                                          <p:spTgt spid="22539"/>
                                        </p:tgtEl>
                                        <p:attrNameLst>
                                          <p:attrName>ppt_w</p:attrName>
                                        </p:attrNameLst>
                                      </p:cBhvr>
                                      <p:tavLst>
                                        <p:tav tm="0">
                                          <p:val>
                                            <p:fltVal val="0"/>
                                          </p:val>
                                        </p:tav>
                                        <p:tav tm="100000">
                                          <p:val>
                                            <p:strVal val="#ppt_w"/>
                                          </p:val>
                                        </p:tav>
                                      </p:tavLst>
                                    </p:anim>
                                    <p:anim calcmode="lin" valueType="num">
                                      <p:cBhvr>
                                        <p:cTn id="26" dur="500" fill="hold"/>
                                        <p:tgtEl>
                                          <p:spTgt spid="22539"/>
                                        </p:tgtEl>
                                        <p:attrNameLst>
                                          <p:attrName>ppt_h</p:attrName>
                                        </p:attrNameLst>
                                      </p:cBhvr>
                                      <p:tavLst>
                                        <p:tav tm="0">
                                          <p:val>
                                            <p:fltVal val="0"/>
                                          </p:val>
                                        </p:tav>
                                        <p:tav tm="100000">
                                          <p:val>
                                            <p:strVal val="#ppt_h"/>
                                          </p:val>
                                        </p:tav>
                                      </p:tavLst>
                                    </p:anim>
                                    <p:animEffect transition="in" filter="fade">
                                      <p:cBhvr>
                                        <p:cTn id="27" dur="500"/>
                                        <p:tgtEl>
                                          <p:spTgt spid="22539"/>
                                        </p:tgtEl>
                                      </p:cBhvr>
                                    </p:animEffect>
                                  </p:childTnLst>
                                </p:cTn>
                              </p:par>
                            </p:childTnLst>
                          </p:cTn>
                        </p:par>
                        <p:par>
                          <p:cTn id="28" fill="hold">
                            <p:stCondLst>
                              <p:cond delay="500"/>
                            </p:stCondLst>
                            <p:childTnLst>
                              <p:par>
                                <p:cTn id="29" presetID="53" presetClass="entr" presetSubtype="0" fill="hold" nodeType="afterEffect">
                                  <p:stCondLst>
                                    <p:cond delay="0"/>
                                  </p:stCondLst>
                                  <p:childTnLst>
                                    <p:set>
                                      <p:cBhvr>
                                        <p:cTn id="30" dur="1" fill="hold">
                                          <p:stCondLst>
                                            <p:cond delay="0"/>
                                          </p:stCondLst>
                                        </p:cTn>
                                        <p:tgtEl>
                                          <p:spTgt spid="66"/>
                                        </p:tgtEl>
                                        <p:attrNameLst>
                                          <p:attrName>style.visibility</p:attrName>
                                        </p:attrNameLst>
                                      </p:cBhvr>
                                      <p:to>
                                        <p:strVal val="visible"/>
                                      </p:to>
                                    </p:set>
                                    <p:anim calcmode="lin" valueType="num">
                                      <p:cBhvr>
                                        <p:cTn id="31" dur="500" fill="hold"/>
                                        <p:tgtEl>
                                          <p:spTgt spid="66"/>
                                        </p:tgtEl>
                                        <p:attrNameLst>
                                          <p:attrName>ppt_w</p:attrName>
                                        </p:attrNameLst>
                                      </p:cBhvr>
                                      <p:tavLst>
                                        <p:tav tm="0">
                                          <p:val>
                                            <p:fltVal val="0"/>
                                          </p:val>
                                        </p:tav>
                                        <p:tav tm="100000">
                                          <p:val>
                                            <p:strVal val="#ppt_w"/>
                                          </p:val>
                                        </p:tav>
                                      </p:tavLst>
                                    </p:anim>
                                    <p:anim calcmode="lin" valueType="num">
                                      <p:cBhvr>
                                        <p:cTn id="32" dur="500" fill="hold"/>
                                        <p:tgtEl>
                                          <p:spTgt spid="66"/>
                                        </p:tgtEl>
                                        <p:attrNameLst>
                                          <p:attrName>ppt_h</p:attrName>
                                        </p:attrNameLst>
                                      </p:cBhvr>
                                      <p:tavLst>
                                        <p:tav tm="0">
                                          <p:val>
                                            <p:fltVal val="0"/>
                                          </p:val>
                                        </p:tav>
                                        <p:tav tm="100000">
                                          <p:val>
                                            <p:strVal val="#ppt_h"/>
                                          </p:val>
                                        </p:tav>
                                      </p:tavLst>
                                    </p:anim>
                                    <p:animEffect transition="in" filter="fade">
                                      <p:cBhvr>
                                        <p:cTn id="33" dur="500"/>
                                        <p:tgtEl>
                                          <p:spTgt spid="66"/>
                                        </p:tgtEl>
                                      </p:cBhvr>
                                    </p:animEffect>
                                  </p:childTnLst>
                                </p:cTn>
                              </p:par>
                              <p:par>
                                <p:cTn id="34" presetID="53" presetClass="entr" presetSubtype="0" fill="hold" grpId="0" nodeType="withEffect">
                                  <p:stCondLst>
                                    <p:cond delay="0"/>
                                  </p:stCondLst>
                                  <p:childTnLst>
                                    <p:set>
                                      <p:cBhvr>
                                        <p:cTn id="35" dur="1" fill="hold">
                                          <p:stCondLst>
                                            <p:cond delay="0"/>
                                          </p:stCondLst>
                                        </p:cTn>
                                        <p:tgtEl>
                                          <p:spTgt spid="61"/>
                                        </p:tgtEl>
                                        <p:attrNameLst>
                                          <p:attrName>style.visibility</p:attrName>
                                        </p:attrNameLst>
                                      </p:cBhvr>
                                      <p:to>
                                        <p:strVal val="visible"/>
                                      </p:to>
                                    </p:set>
                                    <p:anim calcmode="lin" valueType="num">
                                      <p:cBhvr>
                                        <p:cTn id="36" dur="500" fill="hold"/>
                                        <p:tgtEl>
                                          <p:spTgt spid="61"/>
                                        </p:tgtEl>
                                        <p:attrNameLst>
                                          <p:attrName>ppt_w</p:attrName>
                                        </p:attrNameLst>
                                      </p:cBhvr>
                                      <p:tavLst>
                                        <p:tav tm="0">
                                          <p:val>
                                            <p:fltVal val="0"/>
                                          </p:val>
                                        </p:tav>
                                        <p:tav tm="100000">
                                          <p:val>
                                            <p:strVal val="#ppt_w"/>
                                          </p:val>
                                        </p:tav>
                                      </p:tavLst>
                                    </p:anim>
                                    <p:anim calcmode="lin" valueType="num">
                                      <p:cBhvr>
                                        <p:cTn id="37" dur="500" fill="hold"/>
                                        <p:tgtEl>
                                          <p:spTgt spid="61"/>
                                        </p:tgtEl>
                                        <p:attrNameLst>
                                          <p:attrName>ppt_h</p:attrName>
                                        </p:attrNameLst>
                                      </p:cBhvr>
                                      <p:tavLst>
                                        <p:tav tm="0">
                                          <p:val>
                                            <p:fltVal val="0"/>
                                          </p:val>
                                        </p:tav>
                                        <p:tav tm="100000">
                                          <p:val>
                                            <p:strVal val="#ppt_h"/>
                                          </p:val>
                                        </p:tav>
                                      </p:tavLst>
                                    </p:anim>
                                    <p:animEffect transition="in" filter="fade">
                                      <p:cBhvr>
                                        <p:cTn id="38" dur="500"/>
                                        <p:tgtEl>
                                          <p:spTgt spid="61"/>
                                        </p:tgtEl>
                                      </p:cBhvr>
                                    </p:animEffect>
                                  </p:childTnLst>
                                </p:cTn>
                              </p:par>
                              <p:par>
                                <p:cTn id="39" presetID="53" presetClass="entr" presetSubtype="0" fill="hold" nodeType="withEffect">
                                  <p:stCondLst>
                                    <p:cond delay="0"/>
                                  </p:stCondLst>
                                  <p:childTnLst>
                                    <p:set>
                                      <p:cBhvr>
                                        <p:cTn id="40" dur="1" fill="hold">
                                          <p:stCondLst>
                                            <p:cond delay="0"/>
                                          </p:stCondLst>
                                        </p:cTn>
                                        <p:tgtEl>
                                          <p:spTgt spid="69"/>
                                        </p:tgtEl>
                                        <p:attrNameLst>
                                          <p:attrName>style.visibility</p:attrName>
                                        </p:attrNameLst>
                                      </p:cBhvr>
                                      <p:to>
                                        <p:strVal val="visible"/>
                                      </p:to>
                                    </p:set>
                                    <p:anim calcmode="lin" valueType="num">
                                      <p:cBhvr>
                                        <p:cTn id="41" dur="500" fill="hold"/>
                                        <p:tgtEl>
                                          <p:spTgt spid="69"/>
                                        </p:tgtEl>
                                        <p:attrNameLst>
                                          <p:attrName>ppt_w</p:attrName>
                                        </p:attrNameLst>
                                      </p:cBhvr>
                                      <p:tavLst>
                                        <p:tav tm="0">
                                          <p:val>
                                            <p:fltVal val="0"/>
                                          </p:val>
                                        </p:tav>
                                        <p:tav tm="100000">
                                          <p:val>
                                            <p:strVal val="#ppt_w"/>
                                          </p:val>
                                        </p:tav>
                                      </p:tavLst>
                                    </p:anim>
                                    <p:anim calcmode="lin" valueType="num">
                                      <p:cBhvr>
                                        <p:cTn id="42" dur="500" fill="hold"/>
                                        <p:tgtEl>
                                          <p:spTgt spid="69"/>
                                        </p:tgtEl>
                                        <p:attrNameLst>
                                          <p:attrName>ppt_h</p:attrName>
                                        </p:attrNameLst>
                                      </p:cBhvr>
                                      <p:tavLst>
                                        <p:tav tm="0">
                                          <p:val>
                                            <p:fltVal val="0"/>
                                          </p:val>
                                        </p:tav>
                                        <p:tav tm="100000">
                                          <p:val>
                                            <p:strVal val="#ppt_h"/>
                                          </p:val>
                                        </p:tav>
                                      </p:tavLst>
                                    </p:anim>
                                    <p:animEffect transition="in" filter="fade">
                                      <p:cBhvr>
                                        <p:cTn id="43" dur="500"/>
                                        <p:tgtEl>
                                          <p:spTgt spid="69"/>
                                        </p:tgtEl>
                                      </p:cBhvr>
                                    </p:animEffect>
                                  </p:childTnLst>
                                </p:cTn>
                              </p:par>
                              <p:par>
                                <p:cTn id="44" presetID="53" presetClass="entr" presetSubtype="0" fill="hold" nodeType="withEffect">
                                  <p:stCondLst>
                                    <p:cond delay="0"/>
                                  </p:stCondLst>
                                  <p:childTnLst>
                                    <p:set>
                                      <p:cBhvr>
                                        <p:cTn id="45" dur="1" fill="hold">
                                          <p:stCondLst>
                                            <p:cond delay="0"/>
                                          </p:stCondLst>
                                        </p:cTn>
                                        <p:tgtEl>
                                          <p:spTgt spid="67"/>
                                        </p:tgtEl>
                                        <p:attrNameLst>
                                          <p:attrName>style.visibility</p:attrName>
                                        </p:attrNameLst>
                                      </p:cBhvr>
                                      <p:to>
                                        <p:strVal val="visible"/>
                                      </p:to>
                                    </p:set>
                                    <p:anim calcmode="lin" valueType="num">
                                      <p:cBhvr>
                                        <p:cTn id="46" dur="500" fill="hold"/>
                                        <p:tgtEl>
                                          <p:spTgt spid="67"/>
                                        </p:tgtEl>
                                        <p:attrNameLst>
                                          <p:attrName>ppt_w</p:attrName>
                                        </p:attrNameLst>
                                      </p:cBhvr>
                                      <p:tavLst>
                                        <p:tav tm="0">
                                          <p:val>
                                            <p:fltVal val="0"/>
                                          </p:val>
                                        </p:tav>
                                        <p:tav tm="100000">
                                          <p:val>
                                            <p:strVal val="#ppt_w"/>
                                          </p:val>
                                        </p:tav>
                                      </p:tavLst>
                                    </p:anim>
                                    <p:anim calcmode="lin" valueType="num">
                                      <p:cBhvr>
                                        <p:cTn id="47" dur="500" fill="hold"/>
                                        <p:tgtEl>
                                          <p:spTgt spid="67"/>
                                        </p:tgtEl>
                                        <p:attrNameLst>
                                          <p:attrName>ppt_h</p:attrName>
                                        </p:attrNameLst>
                                      </p:cBhvr>
                                      <p:tavLst>
                                        <p:tav tm="0">
                                          <p:val>
                                            <p:fltVal val="0"/>
                                          </p:val>
                                        </p:tav>
                                        <p:tav tm="100000">
                                          <p:val>
                                            <p:strVal val="#ppt_h"/>
                                          </p:val>
                                        </p:tav>
                                      </p:tavLst>
                                    </p:anim>
                                    <p:animEffect transition="in" filter="fade">
                                      <p:cBhvr>
                                        <p:cTn id="48" dur="500"/>
                                        <p:tgtEl>
                                          <p:spTgt spid="67"/>
                                        </p:tgtEl>
                                      </p:cBhvr>
                                    </p:animEffect>
                                  </p:childTnLst>
                                </p:cTn>
                              </p:par>
                              <p:par>
                                <p:cTn id="49" presetID="53" presetClass="entr" presetSubtype="0" fill="hold" nodeType="withEffect">
                                  <p:stCondLst>
                                    <p:cond delay="0"/>
                                  </p:stCondLst>
                                  <p:childTnLst>
                                    <p:set>
                                      <p:cBhvr>
                                        <p:cTn id="50" dur="1" fill="hold">
                                          <p:stCondLst>
                                            <p:cond delay="0"/>
                                          </p:stCondLst>
                                        </p:cTn>
                                        <p:tgtEl>
                                          <p:spTgt spid="71"/>
                                        </p:tgtEl>
                                        <p:attrNameLst>
                                          <p:attrName>style.visibility</p:attrName>
                                        </p:attrNameLst>
                                      </p:cBhvr>
                                      <p:to>
                                        <p:strVal val="visible"/>
                                      </p:to>
                                    </p:set>
                                    <p:anim calcmode="lin" valueType="num">
                                      <p:cBhvr>
                                        <p:cTn id="51" dur="500" fill="hold"/>
                                        <p:tgtEl>
                                          <p:spTgt spid="71"/>
                                        </p:tgtEl>
                                        <p:attrNameLst>
                                          <p:attrName>ppt_w</p:attrName>
                                        </p:attrNameLst>
                                      </p:cBhvr>
                                      <p:tavLst>
                                        <p:tav tm="0">
                                          <p:val>
                                            <p:fltVal val="0"/>
                                          </p:val>
                                        </p:tav>
                                        <p:tav tm="100000">
                                          <p:val>
                                            <p:strVal val="#ppt_w"/>
                                          </p:val>
                                        </p:tav>
                                      </p:tavLst>
                                    </p:anim>
                                    <p:anim calcmode="lin" valueType="num">
                                      <p:cBhvr>
                                        <p:cTn id="52" dur="500" fill="hold"/>
                                        <p:tgtEl>
                                          <p:spTgt spid="71"/>
                                        </p:tgtEl>
                                        <p:attrNameLst>
                                          <p:attrName>ppt_h</p:attrName>
                                        </p:attrNameLst>
                                      </p:cBhvr>
                                      <p:tavLst>
                                        <p:tav tm="0">
                                          <p:val>
                                            <p:fltVal val="0"/>
                                          </p:val>
                                        </p:tav>
                                        <p:tav tm="100000">
                                          <p:val>
                                            <p:strVal val="#ppt_h"/>
                                          </p:val>
                                        </p:tav>
                                      </p:tavLst>
                                    </p:anim>
                                    <p:animEffect transition="in" filter="fade">
                                      <p:cBhvr>
                                        <p:cTn id="53" dur="500"/>
                                        <p:tgtEl>
                                          <p:spTgt spid="71"/>
                                        </p:tgtEl>
                                      </p:cBhvr>
                                    </p:animEffect>
                                  </p:childTnLst>
                                </p:cTn>
                              </p:par>
                              <p:par>
                                <p:cTn id="54" presetID="53" presetClass="entr" presetSubtype="0" fill="hold" nodeType="withEffect">
                                  <p:stCondLst>
                                    <p:cond delay="0"/>
                                  </p:stCondLst>
                                  <p:childTnLst>
                                    <p:set>
                                      <p:cBhvr>
                                        <p:cTn id="55" dur="1" fill="hold">
                                          <p:stCondLst>
                                            <p:cond delay="0"/>
                                          </p:stCondLst>
                                        </p:cTn>
                                        <p:tgtEl>
                                          <p:spTgt spid="73"/>
                                        </p:tgtEl>
                                        <p:attrNameLst>
                                          <p:attrName>style.visibility</p:attrName>
                                        </p:attrNameLst>
                                      </p:cBhvr>
                                      <p:to>
                                        <p:strVal val="visible"/>
                                      </p:to>
                                    </p:set>
                                    <p:anim calcmode="lin" valueType="num">
                                      <p:cBhvr>
                                        <p:cTn id="56" dur="500" fill="hold"/>
                                        <p:tgtEl>
                                          <p:spTgt spid="73"/>
                                        </p:tgtEl>
                                        <p:attrNameLst>
                                          <p:attrName>ppt_w</p:attrName>
                                        </p:attrNameLst>
                                      </p:cBhvr>
                                      <p:tavLst>
                                        <p:tav tm="0">
                                          <p:val>
                                            <p:fltVal val="0"/>
                                          </p:val>
                                        </p:tav>
                                        <p:tav tm="100000">
                                          <p:val>
                                            <p:strVal val="#ppt_w"/>
                                          </p:val>
                                        </p:tav>
                                      </p:tavLst>
                                    </p:anim>
                                    <p:anim calcmode="lin" valueType="num">
                                      <p:cBhvr>
                                        <p:cTn id="57" dur="500" fill="hold"/>
                                        <p:tgtEl>
                                          <p:spTgt spid="73"/>
                                        </p:tgtEl>
                                        <p:attrNameLst>
                                          <p:attrName>ppt_h</p:attrName>
                                        </p:attrNameLst>
                                      </p:cBhvr>
                                      <p:tavLst>
                                        <p:tav tm="0">
                                          <p:val>
                                            <p:fltVal val="0"/>
                                          </p:val>
                                        </p:tav>
                                        <p:tav tm="100000">
                                          <p:val>
                                            <p:strVal val="#ppt_h"/>
                                          </p:val>
                                        </p:tav>
                                      </p:tavLst>
                                    </p:anim>
                                    <p:animEffect transition="in" filter="fade">
                                      <p:cBhvr>
                                        <p:cTn id="58" dur="500"/>
                                        <p:tgtEl>
                                          <p:spTgt spid="73"/>
                                        </p:tgtEl>
                                      </p:cBhvr>
                                    </p:animEffect>
                                  </p:childTnLst>
                                </p:cTn>
                              </p:par>
                              <p:par>
                                <p:cTn id="59" presetID="53" presetClass="entr" presetSubtype="0" fill="hold" nodeType="withEffect">
                                  <p:stCondLst>
                                    <p:cond delay="0"/>
                                  </p:stCondLst>
                                  <p:childTnLst>
                                    <p:set>
                                      <p:cBhvr>
                                        <p:cTn id="60" dur="1" fill="hold">
                                          <p:stCondLst>
                                            <p:cond delay="0"/>
                                          </p:stCondLst>
                                        </p:cTn>
                                        <p:tgtEl>
                                          <p:spTgt spid="72"/>
                                        </p:tgtEl>
                                        <p:attrNameLst>
                                          <p:attrName>style.visibility</p:attrName>
                                        </p:attrNameLst>
                                      </p:cBhvr>
                                      <p:to>
                                        <p:strVal val="visible"/>
                                      </p:to>
                                    </p:set>
                                    <p:anim calcmode="lin" valueType="num">
                                      <p:cBhvr>
                                        <p:cTn id="61" dur="500" fill="hold"/>
                                        <p:tgtEl>
                                          <p:spTgt spid="72"/>
                                        </p:tgtEl>
                                        <p:attrNameLst>
                                          <p:attrName>ppt_w</p:attrName>
                                        </p:attrNameLst>
                                      </p:cBhvr>
                                      <p:tavLst>
                                        <p:tav tm="0">
                                          <p:val>
                                            <p:fltVal val="0"/>
                                          </p:val>
                                        </p:tav>
                                        <p:tav tm="100000">
                                          <p:val>
                                            <p:strVal val="#ppt_w"/>
                                          </p:val>
                                        </p:tav>
                                      </p:tavLst>
                                    </p:anim>
                                    <p:anim calcmode="lin" valueType="num">
                                      <p:cBhvr>
                                        <p:cTn id="62" dur="500" fill="hold"/>
                                        <p:tgtEl>
                                          <p:spTgt spid="72"/>
                                        </p:tgtEl>
                                        <p:attrNameLst>
                                          <p:attrName>ppt_h</p:attrName>
                                        </p:attrNameLst>
                                      </p:cBhvr>
                                      <p:tavLst>
                                        <p:tav tm="0">
                                          <p:val>
                                            <p:fltVal val="0"/>
                                          </p:val>
                                        </p:tav>
                                        <p:tav tm="100000">
                                          <p:val>
                                            <p:strVal val="#ppt_h"/>
                                          </p:val>
                                        </p:tav>
                                      </p:tavLst>
                                    </p:anim>
                                    <p:animEffect transition="in" filter="fade">
                                      <p:cBhvr>
                                        <p:cTn id="63" dur="500"/>
                                        <p:tgtEl>
                                          <p:spTgt spid="72"/>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22531"/>
                                        </p:tgtEl>
                                        <p:attrNameLst>
                                          <p:attrName>style.visibility</p:attrName>
                                        </p:attrNameLst>
                                      </p:cBhvr>
                                      <p:to>
                                        <p:strVal val="visible"/>
                                      </p:to>
                                    </p:set>
                                    <p:animEffect transition="in" filter="wipe(left)">
                                      <p:cBhvr>
                                        <p:cTn id="66" dur="500"/>
                                        <p:tgtEl>
                                          <p:spTgt spid="22531"/>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22530"/>
                                        </p:tgtEl>
                                        <p:attrNameLst>
                                          <p:attrName>style.visibility</p:attrName>
                                        </p:attrNameLst>
                                      </p:cBhvr>
                                      <p:to>
                                        <p:strVal val="visible"/>
                                      </p:to>
                                    </p:set>
                                    <p:animEffect transition="in" filter="wipe(left)">
                                      <p:cBhvr>
                                        <p:cTn id="69" dur="500"/>
                                        <p:tgtEl>
                                          <p:spTgt spid="22530"/>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3"/>
                                        </p:tgtEl>
                                        <p:attrNameLst>
                                          <p:attrName>style.visibility</p:attrName>
                                        </p:attrNameLst>
                                      </p:cBhvr>
                                      <p:to>
                                        <p:strVal val="visible"/>
                                      </p:to>
                                    </p:set>
                                    <p:animEffect transition="in" filter="wipe(left)">
                                      <p:cBhvr>
                                        <p:cTn id="74" dur="800"/>
                                        <p:tgtEl>
                                          <p:spTgt spid="3"/>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wipe(left)">
                                      <p:cBhvr>
                                        <p:cTn id="77" dur="800"/>
                                        <p:tgtEl>
                                          <p:spTgt spid="26"/>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27"/>
                                        </p:tgtEl>
                                        <p:attrNameLst>
                                          <p:attrName>style.visibility</p:attrName>
                                        </p:attrNameLst>
                                      </p:cBhvr>
                                      <p:to>
                                        <p:strVal val="visible"/>
                                      </p:to>
                                    </p:set>
                                    <p:animEffect transition="in" filter="wipe(left)">
                                      <p:cBhvr>
                                        <p:cTn id="80" dur="800"/>
                                        <p:tgtEl>
                                          <p:spTgt spid="27"/>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41"/>
                                        </p:tgtEl>
                                        <p:attrNameLst>
                                          <p:attrName>style.visibility</p:attrName>
                                        </p:attrNameLst>
                                      </p:cBhvr>
                                      <p:to>
                                        <p:strVal val="visible"/>
                                      </p:to>
                                    </p:set>
                                    <p:animEffect transition="in" filter="wipe(left)">
                                      <p:cBhvr>
                                        <p:cTn id="85" dur="500"/>
                                        <p:tgtEl>
                                          <p:spTgt spid="41"/>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wipe(left)">
                                      <p:cBhvr>
                                        <p:cTn id="88" dur="500"/>
                                        <p:tgtEl>
                                          <p:spTgt spid="42"/>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39"/>
                                        </p:tgtEl>
                                        <p:attrNameLst>
                                          <p:attrName>style.visibility</p:attrName>
                                        </p:attrNameLst>
                                      </p:cBhvr>
                                      <p:to>
                                        <p:strVal val="visible"/>
                                      </p:to>
                                    </p:set>
                                    <p:animEffect transition="in" filter="wipe(left)">
                                      <p:cBhvr>
                                        <p:cTn id="91" dur="500"/>
                                        <p:tgtEl>
                                          <p:spTgt spid="39"/>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wipe(left)">
                                      <p:cBhvr>
                                        <p:cTn id="94" dur="500"/>
                                        <p:tgtEl>
                                          <p:spTgt spid="40"/>
                                        </p:tgtEl>
                                      </p:cBhvr>
                                    </p:animEffect>
                                  </p:childTnLst>
                                </p:cTn>
                              </p:par>
                              <p:par>
                                <p:cTn id="95" presetID="22" presetClass="entr" presetSubtype="8" fill="hold" grpId="0" nodeType="withEffect">
                                  <p:stCondLst>
                                    <p:cond delay="0"/>
                                  </p:stCondLst>
                                  <p:childTnLst>
                                    <p:set>
                                      <p:cBhvr>
                                        <p:cTn id="96" dur="1" fill="hold">
                                          <p:stCondLst>
                                            <p:cond delay="0"/>
                                          </p:stCondLst>
                                        </p:cTn>
                                        <p:tgtEl>
                                          <p:spTgt spid="38"/>
                                        </p:tgtEl>
                                        <p:attrNameLst>
                                          <p:attrName>style.visibility</p:attrName>
                                        </p:attrNameLst>
                                      </p:cBhvr>
                                      <p:to>
                                        <p:strVal val="visible"/>
                                      </p:to>
                                    </p:set>
                                    <p:animEffect transition="in" filter="wipe(left)">
                                      <p:cBhvr>
                                        <p:cTn id="97" dur="500"/>
                                        <p:tgtEl>
                                          <p:spTgt spid="38"/>
                                        </p:tgtEl>
                                      </p:cBhvr>
                                    </p:animEffect>
                                  </p:childTnLst>
                                </p:cTn>
                              </p:par>
                              <p:par>
                                <p:cTn id="98" presetID="22" presetClass="entr" presetSubtype="8"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wipe(left)">
                                      <p:cBhvr>
                                        <p:cTn id="100" dur="500"/>
                                        <p:tgtEl>
                                          <p:spTgt spid="37"/>
                                        </p:tgtEl>
                                      </p:cBhvr>
                                    </p:animEffect>
                                  </p:childTnLst>
                                </p:cTn>
                              </p:par>
                              <p:par>
                                <p:cTn id="101" presetID="22" presetClass="entr" presetSubtype="8" fill="hold" grpId="0" nodeType="with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wipe(left)">
                                      <p:cBhvr>
                                        <p:cTn id="103" dur="500"/>
                                        <p:tgtEl>
                                          <p:spTgt spid="36"/>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nodeType="clickEffect">
                                  <p:stCondLst>
                                    <p:cond delay="0"/>
                                  </p:stCondLst>
                                  <p:childTnLst>
                                    <p:set>
                                      <p:cBhvr>
                                        <p:cTn id="107" dur="1" fill="hold">
                                          <p:stCondLst>
                                            <p:cond delay="0"/>
                                          </p:stCondLst>
                                        </p:cTn>
                                        <p:tgtEl>
                                          <p:spTgt spid="5"/>
                                        </p:tgtEl>
                                        <p:attrNameLst>
                                          <p:attrName>style.visibility</p:attrName>
                                        </p:attrNameLst>
                                      </p:cBhvr>
                                      <p:to>
                                        <p:strVal val="visible"/>
                                      </p:to>
                                    </p:set>
                                    <p:animEffect transition="in" filter="wipe(left)">
                                      <p:cBhvr>
                                        <p:cTn id="10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0" grpId="0" animBg="1"/>
      <p:bldP spid="22531" grpId="0" animBg="1"/>
      <p:bldP spid="61" grpId="0" animBg="1"/>
      <p:bldP spid="3" grpId="0" animBg="1"/>
      <p:bldP spid="26" grpId="0" animBg="1"/>
      <p:bldP spid="27" grpId="0" animBg="1"/>
      <p:bldP spid="36" grpId="0" animBg="1"/>
      <p:bldP spid="37" grpId="0" animBg="1"/>
      <p:bldP spid="38" grpId="0" animBg="1"/>
      <p:bldP spid="39" grpId="0" animBg="1"/>
      <p:bldP spid="40" grpId="0" animBg="1"/>
      <p:bldP spid="41" grpId="0" animBg="1"/>
      <p:bldP spid="4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角丸四角形 2"/>
          <p:cNvSpPr/>
          <p:nvPr/>
        </p:nvSpPr>
        <p:spPr>
          <a:xfrm>
            <a:off x="0" y="2564904"/>
            <a:ext cx="9144000" cy="2303884"/>
          </a:xfrm>
          <a:prstGeom prst="roundRect">
            <a:avLst/>
          </a:prstGeom>
          <a:solidFill>
            <a:srgbClr val="7EC2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B050"/>
              </a:solidFill>
            </a:endParaRPr>
          </a:p>
        </p:txBody>
      </p:sp>
      <p:sp>
        <p:nvSpPr>
          <p:cNvPr id="10242" name="Rectangle 2"/>
          <p:cNvSpPr>
            <a:spLocks noGrp="1" noChangeArrowheads="1"/>
          </p:cNvSpPr>
          <p:nvPr>
            <p:ph type="ctrTitle" idx="4294967295"/>
          </p:nvPr>
        </p:nvSpPr>
        <p:spPr>
          <a:xfrm>
            <a:off x="0" y="533400"/>
            <a:ext cx="9144000" cy="1069975"/>
          </a:xfrm>
        </p:spPr>
        <p:txBody>
          <a:bodyPr rtlCol="0">
            <a:scene3d>
              <a:camera prst="orthographicFront"/>
              <a:lightRig rig="threePt" dir="t"/>
            </a:scene3d>
            <a:sp3d>
              <a:bevelB w="0" h="0"/>
              <a:contourClr>
                <a:srgbClr val="1C5C90"/>
              </a:contourClr>
            </a:sp3d>
          </a:bodyPr>
          <a:lstStyle/>
          <a:p>
            <a:pPr eaLnBrk="1" fontAlgn="auto" hangingPunct="1">
              <a:spcAft>
                <a:spcPts val="0"/>
              </a:spcAft>
              <a:defRPr/>
            </a:pPr>
            <a:r>
              <a:rPr lang="en-US" altLang="ja-JP" sz="6000" b="0" dirty="0">
                <a:ln>
                  <a:solidFill>
                    <a:schemeClr val="bg1"/>
                  </a:solidFill>
                </a:ln>
                <a:solidFill>
                  <a:schemeClr val="tx1"/>
                </a:solidFill>
                <a:effectLst>
                  <a:outerShdw blurRad="38100" dist="38100" dir="2700000" algn="tl">
                    <a:srgbClr val="000000">
                      <a:alpha val="43137"/>
                    </a:srgbClr>
                  </a:outerShdw>
                </a:effectLst>
                <a:latin typeface="HG創英角ﾎﾟｯﾌﾟ体" pitchFamily="49" charset="-128"/>
                <a:ea typeface="HG創英角ﾎﾟｯﾌﾟ体" pitchFamily="49" charset="-128"/>
                <a:cs typeface="Segoe UI" pitchFamily="34" charset="0"/>
              </a:rPr>
              <a:t>《</a:t>
            </a:r>
            <a:r>
              <a:rPr lang="ja-JP" altLang="en-US" sz="6000" b="0" dirty="0">
                <a:ln>
                  <a:solidFill>
                    <a:schemeClr val="bg1"/>
                  </a:solidFill>
                </a:ln>
                <a:solidFill>
                  <a:schemeClr val="tx1"/>
                </a:solidFill>
                <a:effectLst>
                  <a:outerShdw blurRad="38100" dist="38100" dir="2700000" algn="tl">
                    <a:srgbClr val="000000">
                      <a:alpha val="43137"/>
                    </a:srgbClr>
                  </a:outerShdw>
                </a:effectLst>
                <a:latin typeface="HG創英角ﾎﾟｯﾌﾟ体" pitchFamily="49" charset="-128"/>
                <a:ea typeface="HG創英角ﾎﾟｯﾌﾟ体" pitchFamily="49" charset="-128"/>
                <a:cs typeface="Segoe UI" pitchFamily="34" charset="0"/>
              </a:rPr>
              <a:t>実験１</a:t>
            </a:r>
            <a:r>
              <a:rPr lang="en-US" altLang="ja-JP" sz="6000" b="0" dirty="0">
                <a:ln>
                  <a:solidFill>
                    <a:schemeClr val="bg1"/>
                  </a:solidFill>
                </a:ln>
                <a:solidFill>
                  <a:schemeClr val="tx1"/>
                </a:solidFill>
                <a:effectLst>
                  <a:outerShdw blurRad="38100" dist="38100" dir="2700000" algn="tl">
                    <a:srgbClr val="000000">
                      <a:alpha val="43137"/>
                    </a:srgbClr>
                  </a:outerShdw>
                </a:effectLst>
                <a:latin typeface="HG創英角ﾎﾟｯﾌﾟ体" pitchFamily="49" charset="-128"/>
                <a:ea typeface="HG創英角ﾎﾟｯﾌﾟ体" pitchFamily="49" charset="-128"/>
                <a:cs typeface="Segoe UI" pitchFamily="34" charset="0"/>
              </a:rPr>
              <a:t>》</a:t>
            </a:r>
          </a:p>
        </p:txBody>
      </p:sp>
      <p:sp>
        <p:nvSpPr>
          <p:cNvPr id="12291" name="Rectangle 3"/>
          <p:cNvSpPr>
            <a:spLocks noGrp="1" noChangeArrowheads="1"/>
          </p:cNvSpPr>
          <p:nvPr>
            <p:ph type="subTitle" idx="4294967295"/>
          </p:nvPr>
        </p:nvSpPr>
        <p:spPr>
          <a:xfrm>
            <a:off x="0" y="2590800"/>
            <a:ext cx="9144000" cy="914400"/>
          </a:xfrm>
          <a:ln>
            <a:miter lim="800000"/>
            <a:headEnd/>
            <a:tailEnd/>
          </a:ln>
        </p:spPr>
        <p:txBody>
          <a:bodyPr rtlCol="0">
            <a:noAutofit/>
            <a:scene3d>
              <a:camera prst="obliqueTopRight"/>
              <a:lightRig rig="threePt" dir="t"/>
            </a:scene3d>
            <a:sp3d extrusionH="57150">
              <a:bevelT w="38100" h="38100" prst="convex"/>
            </a:sp3d>
          </a:bodyPr>
          <a:lstStyle/>
          <a:p>
            <a:pPr marL="0" indent="0" algn="ctr" eaLnBrk="1" fontAlgn="auto" hangingPunct="1">
              <a:spcBef>
                <a:spcPct val="0"/>
              </a:spcBef>
              <a:spcAft>
                <a:spcPts val="0"/>
              </a:spcAft>
              <a:buFontTx/>
              <a:buNone/>
              <a:defRPr/>
            </a:pPr>
            <a:r>
              <a:rPr lang="ja-JP" altLang="en-US" sz="6000" dirty="0">
                <a:ln w="17780" cmpd="sng">
                  <a:solidFill>
                    <a:schemeClr val="accent1">
                      <a:tint val="3000"/>
                    </a:schemeClr>
                  </a:solidFill>
                  <a:prstDash val="solid"/>
                  <a:miter lim="800000"/>
                </a:ln>
                <a:solidFill>
                  <a:sysClr val="windowText" lastClr="000000"/>
                </a:solidFill>
                <a:effectLst>
                  <a:outerShdw blurRad="55000" dist="50800" dir="5400000" algn="tl">
                    <a:srgbClr val="000000">
                      <a:alpha val="33000"/>
                    </a:srgbClr>
                  </a:outerShdw>
                </a:effectLst>
                <a:ea typeface="HG創英角ﾎﾟｯﾌﾟ体" pitchFamily="49" charset="-128"/>
                <a:cs typeface="Segoe UI" pitchFamily="34" charset="0"/>
              </a:rPr>
              <a:t>夕焼け色のしくみ①</a:t>
            </a:r>
          </a:p>
        </p:txBody>
      </p:sp>
      <p:sp>
        <p:nvSpPr>
          <p:cNvPr id="4" name="テキスト ボックス 3"/>
          <p:cNvSpPr txBox="1"/>
          <p:nvPr/>
        </p:nvSpPr>
        <p:spPr>
          <a:xfrm>
            <a:off x="0" y="3801070"/>
            <a:ext cx="9144000" cy="923330"/>
          </a:xfrm>
          <a:prstGeom prst="rect">
            <a:avLst/>
          </a:prstGeom>
          <a:noFill/>
        </p:spPr>
        <p:txBody>
          <a:bodyPr>
            <a:spAutoFit/>
            <a:scene3d>
              <a:camera prst="obliqueTopRight"/>
              <a:lightRig rig="threePt" dir="t"/>
            </a:scene3d>
            <a:sp3d extrusionH="57150">
              <a:bevelT w="38100" h="38100" prst="convex"/>
            </a:sp3d>
          </a:bodyPr>
          <a:lstStyle/>
          <a:p>
            <a:pPr algn="ctr">
              <a:defRPr/>
            </a:pPr>
            <a:r>
              <a:rPr lang="ja-JP" altLang="en-US" sz="5400" dirty="0">
                <a:ln w="28575">
                  <a:solidFill>
                    <a:schemeClr val="tx1"/>
                  </a:solidFill>
                  <a:prstDash val="solid"/>
                  <a:miter lim="800000"/>
                </a:ln>
                <a:solidFill>
                  <a:schemeClr val="bg1"/>
                </a:solidFill>
                <a:ea typeface="HG創英角ﾎﾟｯﾌﾟ体" pitchFamily="49" charset="-128"/>
              </a:rPr>
              <a:t>白色の光</a:t>
            </a:r>
            <a:r>
              <a:rPr lang="ja-JP" altLang="en-US" sz="5400" dirty="0">
                <a:ln w="18000">
                  <a:solidFill>
                    <a:schemeClr val="bg1"/>
                  </a:solidFill>
                  <a:prstDash val="solid"/>
                  <a:miter lim="800000"/>
                </a:ln>
                <a:ea typeface="HG創英角ﾎﾟｯﾌﾟ体" pitchFamily="49" charset="-128"/>
              </a:rPr>
              <a:t>を</a:t>
            </a:r>
            <a:r>
              <a:rPr lang="ja-JP" altLang="en-US" sz="5400" dirty="0">
                <a:ln w="18000">
                  <a:noFill/>
                  <a:prstDash val="solid"/>
                  <a:miter lim="800000"/>
                </a:ln>
                <a:solidFill>
                  <a:srgbClr val="EA641A"/>
                </a:solidFill>
                <a:effectLst>
                  <a:outerShdw blurRad="25500" dist="23000" dir="7020000" algn="tl">
                    <a:srgbClr val="000000">
                      <a:alpha val="50000"/>
                    </a:srgbClr>
                  </a:outerShdw>
                </a:effectLst>
                <a:ea typeface="HG創英角ﾎﾟｯﾌﾟ体" pitchFamily="49" charset="-128"/>
              </a:rPr>
              <a:t>散乱</a:t>
            </a:r>
            <a:r>
              <a:rPr lang="ja-JP" altLang="en-US" sz="5400" dirty="0">
                <a:ln w="18000">
                  <a:solidFill>
                    <a:schemeClr val="bg1"/>
                  </a:solidFill>
                  <a:prstDash val="solid"/>
                  <a:miter lim="800000"/>
                </a:ln>
                <a:effectLst>
                  <a:outerShdw blurRad="25500" dist="23000" dir="7020000" algn="tl">
                    <a:srgbClr val="000000">
                      <a:alpha val="50000"/>
                    </a:srgbClr>
                  </a:outerShdw>
                </a:effectLst>
                <a:ea typeface="HG創英角ﾎﾟｯﾌﾟ体" pitchFamily="49" charset="-128"/>
              </a:rPr>
              <a:t>させてみよう</a:t>
            </a:r>
          </a:p>
        </p:txBody>
      </p:sp>
      <p:sp>
        <p:nvSpPr>
          <p:cNvPr id="2" name="スライド番号プレースホルダー 1"/>
          <p:cNvSpPr>
            <a:spLocks noGrp="1"/>
          </p:cNvSpPr>
          <p:nvPr>
            <p:ph type="sldNum" sz="quarter" idx="12"/>
          </p:nvPr>
        </p:nvSpPr>
        <p:spPr/>
        <p:txBody>
          <a:bodyPr/>
          <a:lstStyle/>
          <a:p>
            <a:endParaRPr kumimoji="1" lang="ja-JP" altLang="en-US" dirty="0"/>
          </a:p>
        </p:txBody>
      </p:sp>
    </p:spTree>
    <p:extLst>
      <p:ext uri="{BB962C8B-B14F-4D97-AF65-F5344CB8AC3E}">
        <p14:creationId xmlns:p14="http://schemas.microsoft.com/office/powerpoint/2010/main" val="1780835605"/>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グループ化 13"/>
          <p:cNvGrpSpPr/>
          <p:nvPr/>
        </p:nvGrpSpPr>
        <p:grpSpPr>
          <a:xfrm>
            <a:off x="740220" y="2984249"/>
            <a:ext cx="2116164" cy="864099"/>
            <a:chOff x="2959892" y="5301205"/>
            <a:chExt cx="2116164" cy="864099"/>
          </a:xfrm>
        </p:grpSpPr>
        <p:sp>
          <p:nvSpPr>
            <p:cNvPr id="15" name="台形 14"/>
            <p:cNvSpPr/>
            <p:nvPr/>
          </p:nvSpPr>
          <p:spPr>
            <a:xfrm rot="16200000">
              <a:off x="4100247" y="5556935"/>
              <a:ext cx="864095" cy="352636"/>
            </a:xfrm>
            <a:prstGeom prst="trapezoid">
              <a:avLst>
                <a:gd name="adj" fmla="val 33153"/>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柱 15"/>
            <p:cNvSpPr/>
            <p:nvPr/>
          </p:nvSpPr>
          <p:spPr>
            <a:xfrm rot="5400000">
              <a:off x="3405907" y="4961558"/>
              <a:ext cx="648070" cy="1540099"/>
            </a:xfrm>
            <a:prstGeom prst="can">
              <a:avLst>
                <a:gd name="adj" fmla="val 32349"/>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円柱 16"/>
            <p:cNvSpPr/>
            <p:nvPr/>
          </p:nvSpPr>
          <p:spPr>
            <a:xfrm rot="5400000">
              <a:off x="4396599" y="5485847"/>
              <a:ext cx="864096" cy="494818"/>
            </a:xfrm>
            <a:prstGeom prst="can">
              <a:avLst>
                <a:gd name="adj" fmla="val 90000"/>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p:nvSpPr>
          <p:spPr>
            <a:xfrm>
              <a:off x="4880124" y="5444145"/>
              <a:ext cx="144016" cy="612068"/>
            </a:xfrm>
            <a:prstGeom prst="ellipse">
              <a:avLst/>
            </a:prstGeom>
            <a:solidFill>
              <a:srgbClr val="FFFF00"/>
            </a:solidFill>
            <a:ln>
              <a:solidFill>
                <a:srgbClr val="0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台形 18"/>
            <p:cNvSpPr/>
            <p:nvPr/>
          </p:nvSpPr>
          <p:spPr>
            <a:xfrm rot="16200000">
              <a:off x="4096374" y="5670378"/>
              <a:ext cx="711991" cy="124959"/>
            </a:xfrm>
            <a:prstGeom prst="trapezoid">
              <a:avLst>
                <a:gd name="adj" fmla="val 36469"/>
              </a:avLst>
            </a:prstGeom>
            <a:gradFill>
              <a:gsLst>
                <a:gs pos="0">
                  <a:schemeClr val="bg1">
                    <a:lumMod val="85000"/>
                  </a:schemeClr>
                </a:gs>
                <a:gs pos="100000">
                  <a:schemeClr val="bg1">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290" name="Text Box 2"/>
          <p:cNvSpPr txBox="1">
            <a:spLocks noChangeArrowheads="1"/>
          </p:cNvSpPr>
          <p:nvPr/>
        </p:nvSpPr>
        <p:spPr bwMode="auto">
          <a:xfrm>
            <a:off x="5029200" y="5105400"/>
            <a:ext cx="15621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r>
              <a:rPr lang="ja-JP" altLang="en-US" sz="3600">
                <a:ea typeface="HGP創英角ﾎﾟｯﾌﾟ体" pitchFamily="50" charset="-128"/>
              </a:rPr>
              <a:t>水そう</a:t>
            </a:r>
          </a:p>
        </p:txBody>
      </p:sp>
      <p:sp>
        <p:nvSpPr>
          <p:cNvPr id="13315" name="Text Box 3"/>
          <p:cNvSpPr txBox="1">
            <a:spLocks noChangeArrowheads="1"/>
          </p:cNvSpPr>
          <p:nvPr/>
        </p:nvSpPr>
        <p:spPr bwMode="auto">
          <a:xfrm>
            <a:off x="0" y="159603"/>
            <a:ext cx="9144000" cy="830997"/>
          </a:xfrm>
          <a:prstGeom prst="rect">
            <a:avLst/>
          </a:prstGeom>
          <a:noFill/>
          <a:ln w="9525" algn="ctr">
            <a:noFill/>
            <a:miter lim="800000"/>
            <a:headEnd/>
            <a:tailEnd/>
          </a:ln>
        </p:spPr>
        <p:txBody>
          <a:bodyPr>
            <a:spAutoFit/>
          </a:bodyPr>
          <a:lstStyle/>
          <a:p>
            <a:pPr marL="342900" indent="-342900" algn="ctr">
              <a:spcBef>
                <a:spcPct val="50000"/>
              </a:spcBef>
              <a:defRPr/>
            </a:pPr>
            <a:r>
              <a:rPr lang="en-US" altLang="ja-JP" sz="4800" dirty="0">
                <a:ln>
                  <a:solidFill>
                    <a:schemeClr val="bg1"/>
                  </a:solidFill>
                </a:ln>
                <a:effectLst>
                  <a:outerShdw blurRad="38100" dist="38100" dir="2700000" algn="tl">
                    <a:srgbClr val="000000">
                      <a:alpha val="43137"/>
                    </a:srgbClr>
                  </a:outerShdw>
                </a:effectLst>
                <a:latin typeface="HG創英角ﾎﾟｯﾌﾟ体" pitchFamily="49" charset="-128"/>
                <a:ea typeface="HG創英角ﾎﾟｯﾌﾟ体" pitchFamily="49" charset="-128"/>
              </a:rPr>
              <a:t>《</a:t>
            </a:r>
            <a:r>
              <a:rPr lang="ja-JP" altLang="en-US" sz="4800" dirty="0">
                <a:ln>
                  <a:solidFill>
                    <a:schemeClr val="bg1"/>
                  </a:solidFill>
                </a:ln>
                <a:effectLst>
                  <a:outerShdw blurRad="38100" dist="38100" dir="2700000" algn="tl">
                    <a:srgbClr val="000000">
                      <a:alpha val="43137"/>
                    </a:srgbClr>
                  </a:outerShdw>
                </a:effectLst>
                <a:latin typeface="HG創英角ﾎﾟｯﾌﾟ体" pitchFamily="49" charset="-128"/>
                <a:ea typeface="HG創英角ﾎﾟｯﾌﾟ体" pitchFamily="49" charset="-128"/>
              </a:rPr>
              <a:t>使う物</a:t>
            </a:r>
            <a:r>
              <a:rPr lang="en-US" altLang="ja-JP" sz="4800" dirty="0">
                <a:ln>
                  <a:solidFill>
                    <a:schemeClr val="bg1"/>
                  </a:solidFill>
                </a:ln>
                <a:effectLst>
                  <a:outerShdw blurRad="38100" dist="38100" dir="2700000" algn="tl">
                    <a:srgbClr val="000000">
                      <a:alpha val="43137"/>
                    </a:srgbClr>
                  </a:outerShdw>
                </a:effectLst>
                <a:latin typeface="HG創英角ﾎﾟｯﾌﾟ体" pitchFamily="49" charset="-128"/>
                <a:ea typeface="HG創英角ﾎﾟｯﾌﾟ体" pitchFamily="49" charset="-128"/>
              </a:rPr>
              <a:t>》</a:t>
            </a:r>
          </a:p>
        </p:txBody>
      </p:sp>
      <p:sp>
        <p:nvSpPr>
          <p:cNvPr id="12293" name="Rectangle 5"/>
          <p:cNvSpPr>
            <a:spLocks noChangeArrowheads="1"/>
          </p:cNvSpPr>
          <p:nvPr/>
        </p:nvSpPr>
        <p:spPr bwMode="auto">
          <a:xfrm>
            <a:off x="762000" y="5068888"/>
            <a:ext cx="2032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spcBef>
                <a:spcPct val="50000"/>
              </a:spcBef>
            </a:pPr>
            <a:r>
              <a:rPr lang="ja-JP" altLang="en-US" sz="3600">
                <a:latin typeface="HGP創英角ﾎﾟｯﾌﾟ体" pitchFamily="50" charset="-128"/>
                <a:ea typeface="HGP創英角ﾎﾟｯﾌﾟ体" pitchFamily="50" charset="-128"/>
              </a:rPr>
              <a:t>懐中電灯</a:t>
            </a:r>
          </a:p>
        </p:txBody>
      </p:sp>
      <p:sp>
        <p:nvSpPr>
          <p:cNvPr id="12295" name="Text Box 8"/>
          <p:cNvSpPr txBox="1">
            <a:spLocks noChangeArrowheads="1"/>
          </p:cNvSpPr>
          <p:nvPr/>
        </p:nvSpPr>
        <p:spPr bwMode="auto">
          <a:xfrm>
            <a:off x="381000" y="4648200"/>
            <a:ext cx="3200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spcBef>
                <a:spcPct val="50000"/>
              </a:spcBef>
            </a:pPr>
            <a:r>
              <a:rPr lang="ja-JP" altLang="en-US" sz="2400">
                <a:ea typeface="HG創英角ﾎﾟｯﾌﾟ体" pitchFamily="49" charset="-128"/>
              </a:rPr>
              <a:t>かいちゅうでんとう</a:t>
            </a: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6595" y="3121524"/>
            <a:ext cx="5903106" cy="1463660"/>
          </a:xfrm>
          <a:prstGeom prst="rect">
            <a:avLst/>
          </a:prstGeom>
        </p:spPr>
      </p:pic>
    </p:spTree>
    <p:extLst>
      <p:ext uri="{BB962C8B-B14F-4D97-AF65-F5344CB8AC3E}">
        <p14:creationId xmlns:p14="http://schemas.microsoft.com/office/powerpoint/2010/main" val="1478606496"/>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5140" y="4604551"/>
            <a:ext cx="5903106" cy="1463660"/>
          </a:xfrm>
          <a:prstGeom prst="rect">
            <a:avLst/>
          </a:prstGeom>
        </p:spPr>
      </p:pic>
      <p:sp>
        <p:nvSpPr>
          <p:cNvPr id="12291" name="Rectangle 3"/>
          <p:cNvSpPr>
            <a:spLocks noGrp="1" noChangeArrowheads="1"/>
          </p:cNvSpPr>
          <p:nvPr>
            <p:ph type="title" idx="4294967295"/>
          </p:nvPr>
        </p:nvSpPr>
        <p:spPr>
          <a:xfrm>
            <a:off x="0" y="115888"/>
            <a:ext cx="9144000" cy="950912"/>
          </a:xfrm>
        </p:spPr>
        <p:txBody>
          <a:bodyPr rtlCol="0">
            <a:scene3d>
              <a:camera prst="orthographicFront"/>
              <a:lightRig rig="threePt" dir="t"/>
            </a:scene3d>
            <a:sp3d>
              <a:bevelB w="0" h="0"/>
              <a:contourClr>
                <a:srgbClr val="1C5C90"/>
              </a:contourClr>
            </a:sp3d>
          </a:bodyPr>
          <a:lstStyle/>
          <a:p>
            <a:pPr eaLnBrk="1" fontAlgn="auto" hangingPunct="1">
              <a:spcAft>
                <a:spcPts val="0"/>
              </a:spcAft>
              <a:defRPr/>
            </a:pPr>
            <a:r>
              <a:rPr lang="en-US" altLang="ja-JP" sz="4800" b="0" dirty="0">
                <a:ln>
                  <a:solidFill>
                    <a:schemeClr val="bg1"/>
                  </a:solidFill>
                </a:ln>
                <a:solidFill>
                  <a:schemeClr val="tx1"/>
                </a:solidFill>
                <a:effectLst>
                  <a:outerShdw blurRad="38100" dist="38100" dir="2700000" algn="tl">
                    <a:srgbClr val="000000">
                      <a:alpha val="43137"/>
                    </a:srgbClr>
                  </a:outerShdw>
                </a:effectLst>
                <a:latin typeface="HG創英角ﾎﾟｯﾌﾟ体" pitchFamily="49" charset="-128"/>
                <a:ea typeface="HG創英角ﾎﾟｯﾌﾟ体" pitchFamily="49" charset="-128"/>
                <a:cs typeface="Segoe UI" pitchFamily="34" charset="0"/>
              </a:rPr>
              <a:t>《</a:t>
            </a:r>
            <a:r>
              <a:rPr lang="ja-JP" altLang="en-US" sz="4800" b="0" dirty="0">
                <a:ln>
                  <a:solidFill>
                    <a:schemeClr val="bg1"/>
                  </a:solidFill>
                </a:ln>
                <a:solidFill>
                  <a:schemeClr val="tx1"/>
                </a:solidFill>
                <a:effectLst>
                  <a:outerShdw blurRad="38100" dist="38100" dir="2700000" algn="tl">
                    <a:srgbClr val="000000">
                      <a:alpha val="43137"/>
                    </a:srgbClr>
                  </a:outerShdw>
                </a:effectLst>
                <a:latin typeface="HG創英角ﾎﾟｯﾌﾟ体" pitchFamily="49" charset="-128"/>
                <a:ea typeface="HG創英角ﾎﾟｯﾌﾟ体" pitchFamily="49" charset="-128"/>
                <a:cs typeface="Segoe UI" pitchFamily="34" charset="0"/>
              </a:rPr>
              <a:t>実験手順</a:t>
            </a:r>
            <a:r>
              <a:rPr lang="en-US" altLang="ja-JP" sz="4800" b="0" dirty="0">
                <a:ln>
                  <a:solidFill>
                    <a:schemeClr val="bg1"/>
                  </a:solidFill>
                </a:ln>
                <a:solidFill>
                  <a:schemeClr val="tx1"/>
                </a:solidFill>
                <a:effectLst>
                  <a:outerShdw blurRad="38100" dist="38100" dir="2700000" algn="tl">
                    <a:srgbClr val="000000">
                      <a:alpha val="43137"/>
                    </a:srgbClr>
                  </a:outerShdw>
                </a:effectLst>
                <a:latin typeface="HG創英角ﾎﾟｯﾌﾟ体" pitchFamily="49" charset="-128"/>
                <a:ea typeface="HG創英角ﾎﾟｯﾌﾟ体" pitchFamily="49" charset="-128"/>
                <a:cs typeface="Segoe UI" pitchFamily="34" charset="0"/>
              </a:rPr>
              <a:t>》</a:t>
            </a:r>
          </a:p>
        </p:txBody>
      </p:sp>
      <p:sp>
        <p:nvSpPr>
          <p:cNvPr id="13316" name="Rectangle 4"/>
          <p:cNvSpPr>
            <a:spLocks noGrp="1" noChangeArrowheads="1"/>
          </p:cNvSpPr>
          <p:nvPr>
            <p:ph idx="4294967295"/>
          </p:nvPr>
        </p:nvSpPr>
        <p:spPr>
          <a:xfrm>
            <a:off x="0" y="1752600"/>
            <a:ext cx="9144000" cy="2209800"/>
          </a:xfrm>
        </p:spPr>
        <p:txBody>
          <a:bodyPr/>
          <a:lstStyle/>
          <a:p>
            <a:pPr algn="ctr">
              <a:lnSpc>
                <a:spcPct val="80000"/>
              </a:lnSpc>
              <a:buFontTx/>
              <a:buNone/>
            </a:pPr>
            <a:r>
              <a:rPr lang="ja-JP" altLang="en-US" sz="3600">
                <a:solidFill>
                  <a:schemeClr val="tx1"/>
                </a:solidFill>
                <a:latin typeface="HG創英角ﾎﾟｯﾌﾟ体" pitchFamily="49" charset="-128"/>
                <a:ea typeface="HG創英角ﾎﾟｯﾌﾟ体" pitchFamily="49" charset="-128"/>
              </a:rPr>
              <a:t>　　　　　の光を水そうに通す</a:t>
            </a:r>
          </a:p>
          <a:p>
            <a:pPr algn="ctr">
              <a:lnSpc>
                <a:spcPct val="80000"/>
              </a:lnSpc>
              <a:buFontTx/>
              <a:buNone/>
            </a:pPr>
            <a:endParaRPr lang="ja-JP" altLang="en-US" sz="3600">
              <a:solidFill>
                <a:schemeClr val="tx1"/>
              </a:solidFill>
              <a:latin typeface="HG創英角ﾎﾟｯﾌﾟ体" pitchFamily="49" charset="-128"/>
              <a:ea typeface="HG創英角ﾎﾟｯﾌﾟ体" pitchFamily="49" charset="-128"/>
            </a:endParaRPr>
          </a:p>
          <a:p>
            <a:pPr algn="ctr">
              <a:lnSpc>
                <a:spcPct val="80000"/>
              </a:lnSpc>
              <a:buFontTx/>
              <a:buNone/>
            </a:pPr>
            <a:r>
              <a:rPr lang="ja-JP" altLang="en-US" sz="3600">
                <a:solidFill>
                  <a:schemeClr val="tx1"/>
                </a:solidFill>
                <a:latin typeface="HG創英角ﾎﾟｯﾌﾟ体" pitchFamily="49" charset="-128"/>
                <a:ea typeface="HG創英角ﾎﾟｯﾌﾟ体" pitchFamily="49" charset="-128"/>
              </a:rPr>
              <a:t>水そうの中がどんなふうに</a:t>
            </a:r>
            <a:endParaRPr lang="en-US" altLang="ja-JP" sz="3600">
              <a:solidFill>
                <a:schemeClr val="tx1"/>
              </a:solidFill>
              <a:latin typeface="HG創英角ﾎﾟｯﾌﾟ体" pitchFamily="49" charset="-128"/>
              <a:ea typeface="HG創英角ﾎﾟｯﾌﾟ体" pitchFamily="49" charset="-128"/>
            </a:endParaRPr>
          </a:p>
          <a:p>
            <a:pPr algn="ctr">
              <a:lnSpc>
                <a:spcPct val="80000"/>
              </a:lnSpc>
              <a:buFontTx/>
              <a:buNone/>
            </a:pPr>
            <a:r>
              <a:rPr lang="ja-JP" altLang="en-US" sz="3600">
                <a:solidFill>
                  <a:schemeClr val="tx1"/>
                </a:solidFill>
                <a:latin typeface="HG創英角ﾎﾟｯﾌﾟ体" pitchFamily="49" charset="-128"/>
                <a:ea typeface="HG創英角ﾎﾟｯﾌﾟ体" pitchFamily="49" charset="-128"/>
              </a:rPr>
              <a:t>見えるのかに注目しよう！</a:t>
            </a:r>
          </a:p>
        </p:txBody>
      </p:sp>
      <p:sp>
        <p:nvSpPr>
          <p:cNvPr id="13318" name="Text Box 8"/>
          <p:cNvSpPr txBox="1">
            <a:spLocks noChangeArrowheads="1"/>
          </p:cNvSpPr>
          <p:nvPr/>
        </p:nvSpPr>
        <p:spPr bwMode="auto">
          <a:xfrm>
            <a:off x="1143000" y="1431925"/>
            <a:ext cx="3200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spcBef>
                <a:spcPct val="50000"/>
              </a:spcBef>
            </a:pPr>
            <a:r>
              <a:rPr lang="ja-JP" altLang="en-US" sz="2000">
                <a:ea typeface="HG創英角ﾎﾟｯﾌﾟ体" pitchFamily="49" charset="-128"/>
              </a:rPr>
              <a:t>かいちゅうでんとう</a:t>
            </a:r>
          </a:p>
        </p:txBody>
      </p:sp>
      <p:sp>
        <p:nvSpPr>
          <p:cNvPr id="13319" name="Text Box 8"/>
          <p:cNvSpPr txBox="1">
            <a:spLocks noChangeArrowheads="1"/>
          </p:cNvSpPr>
          <p:nvPr/>
        </p:nvSpPr>
        <p:spPr bwMode="auto">
          <a:xfrm>
            <a:off x="1371600" y="1644650"/>
            <a:ext cx="2362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spcBef>
                <a:spcPct val="50000"/>
              </a:spcBef>
            </a:pPr>
            <a:r>
              <a:rPr lang="ja-JP" altLang="en-US" sz="3600">
                <a:ea typeface="HG創英角ﾎﾟｯﾌﾟ体" pitchFamily="49" charset="-128"/>
              </a:rPr>
              <a:t>懐中電灯</a:t>
            </a:r>
          </a:p>
        </p:txBody>
      </p:sp>
      <p:grpSp>
        <p:nvGrpSpPr>
          <p:cNvPr id="2" name="グループ化 1"/>
          <p:cNvGrpSpPr/>
          <p:nvPr/>
        </p:nvGrpSpPr>
        <p:grpSpPr>
          <a:xfrm>
            <a:off x="755576" y="5169219"/>
            <a:ext cx="2116164" cy="864099"/>
            <a:chOff x="2959892" y="5301205"/>
            <a:chExt cx="2116164" cy="864099"/>
          </a:xfrm>
        </p:grpSpPr>
        <p:sp>
          <p:nvSpPr>
            <p:cNvPr id="24" name="台形 23"/>
            <p:cNvSpPr/>
            <p:nvPr/>
          </p:nvSpPr>
          <p:spPr>
            <a:xfrm rot="16200000">
              <a:off x="4100247" y="5556935"/>
              <a:ext cx="864095" cy="352636"/>
            </a:xfrm>
            <a:prstGeom prst="trapezoid">
              <a:avLst>
                <a:gd name="adj" fmla="val 33153"/>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柱 24"/>
            <p:cNvSpPr/>
            <p:nvPr/>
          </p:nvSpPr>
          <p:spPr>
            <a:xfrm rot="5400000">
              <a:off x="3405907" y="4961558"/>
              <a:ext cx="648070" cy="1540099"/>
            </a:xfrm>
            <a:prstGeom prst="can">
              <a:avLst>
                <a:gd name="adj" fmla="val 32349"/>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円柱 25"/>
            <p:cNvSpPr/>
            <p:nvPr/>
          </p:nvSpPr>
          <p:spPr>
            <a:xfrm rot="5400000">
              <a:off x="4396599" y="5485847"/>
              <a:ext cx="864096" cy="494818"/>
            </a:xfrm>
            <a:prstGeom prst="can">
              <a:avLst>
                <a:gd name="adj" fmla="val 90000"/>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26"/>
            <p:cNvSpPr/>
            <p:nvPr/>
          </p:nvSpPr>
          <p:spPr>
            <a:xfrm>
              <a:off x="4880124" y="5444145"/>
              <a:ext cx="144016" cy="612068"/>
            </a:xfrm>
            <a:prstGeom prst="ellipse">
              <a:avLst/>
            </a:prstGeom>
            <a:solidFill>
              <a:srgbClr val="FFFF00"/>
            </a:solidFill>
            <a:ln>
              <a:solidFill>
                <a:srgbClr val="0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台形 27"/>
            <p:cNvSpPr/>
            <p:nvPr/>
          </p:nvSpPr>
          <p:spPr>
            <a:xfrm rot="16200000">
              <a:off x="4096374" y="5670378"/>
              <a:ext cx="711991" cy="124959"/>
            </a:xfrm>
            <a:prstGeom prst="trapezoid">
              <a:avLst>
                <a:gd name="adj" fmla="val 36469"/>
              </a:avLst>
            </a:prstGeom>
            <a:gradFill>
              <a:gsLst>
                <a:gs pos="0">
                  <a:schemeClr val="bg1">
                    <a:lumMod val="85000"/>
                  </a:schemeClr>
                </a:gs>
                <a:gs pos="100000">
                  <a:schemeClr val="bg1">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3320" name="Text Box 5"/>
          <p:cNvPicPr>
            <a:picLocks noChangeArrowheads="1"/>
          </p:cNvPicPr>
          <p:nvPr/>
        </p:nvPicPr>
        <p:blipFill>
          <a:blip r:embed="rId4">
            <a:extLst>
              <a:ext uri="{28A0092B-C50C-407E-A947-70E740481C1C}">
                <a14:useLocalDpi xmlns:a14="http://schemas.microsoft.com/office/drawing/2010/main" val="0"/>
              </a:ext>
            </a:extLst>
          </a:blip>
          <a:srcRect l="22946" t="24268" r="22946" b="24268"/>
          <a:stretch>
            <a:fillRect/>
          </a:stretch>
        </p:blipFill>
        <p:spPr bwMode="auto">
          <a:xfrm>
            <a:off x="5219700" y="4795838"/>
            <a:ext cx="1223963"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6824451"/>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9740" y="3325608"/>
            <a:ext cx="7211761" cy="1788138"/>
          </a:xfrm>
          <a:prstGeom prst="rect">
            <a:avLst/>
          </a:prstGeom>
        </p:spPr>
      </p:pic>
      <p:pic>
        <p:nvPicPr>
          <p:cNvPr id="2" name="Picture 6" descr="ワックス50滴"/>
          <p:cNvPicPr>
            <a:picLocks noChangeAspect="1" noChangeArrowheads="1"/>
          </p:cNvPicPr>
          <p:nvPr/>
        </p:nvPicPr>
        <p:blipFill rotWithShape="1">
          <a:blip r:embed="rId4">
            <a:extLst>
              <a:ext uri="{28A0092B-C50C-407E-A947-70E740481C1C}">
                <a14:useLocalDpi xmlns:a14="http://schemas.microsoft.com/office/drawing/2010/main" val="0"/>
              </a:ext>
            </a:extLst>
          </a:blip>
          <a:srcRect l="9137" t="52411" r="3125" b="13168"/>
          <a:stretch/>
        </p:blipFill>
        <p:spPr>
          <a:xfrm>
            <a:off x="1639346" y="3166475"/>
            <a:ext cx="7649521" cy="2143547"/>
          </a:xfrm>
          <a:prstGeom prst="rect">
            <a:avLst/>
          </a:prstGeom>
          <a:effectLst>
            <a:softEdge rad="95250"/>
          </a:effectLst>
        </p:spPr>
      </p:pic>
      <p:grpSp>
        <p:nvGrpSpPr>
          <p:cNvPr id="15" name="グループ化 6"/>
          <p:cNvGrpSpPr>
            <a:grpSpLocks/>
          </p:cNvGrpSpPr>
          <p:nvPr/>
        </p:nvGrpSpPr>
        <p:grpSpPr bwMode="auto">
          <a:xfrm>
            <a:off x="611560" y="1477404"/>
            <a:ext cx="3886200" cy="1341438"/>
            <a:chOff x="457200" y="2667000"/>
            <a:chExt cx="3886200" cy="1341438"/>
          </a:xfrm>
        </p:grpSpPr>
        <p:sp>
          <p:nvSpPr>
            <p:cNvPr id="16" name="AutoShape 3"/>
            <p:cNvSpPr>
              <a:spLocks noChangeArrowheads="1"/>
            </p:cNvSpPr>
            <p:nvPr/>
          </p:nvSpPr>
          <p:spPr bwMode="auto">
            <a:xfrm>
              <a:off x="533400" y="2667000"/>
              <a:ext cx="3733800" cy="1341438"/>
            </a:xfrm>
            <a:prstGeom prst="wedgeRoundRectCallout">
              <a:avLst>
                <a:gd name="adj1" fmla="val -46"/>
                <a:gd name="adj2" fmla="val 97773"/>
                <a:gd name="adj3" fmla="val 16667"/>
              </a:avLst>
            </a:prstGeom>
            <a:solidFill>
              <a:schemeClr val="bg1"/>
            </a:solidFill>
            <a:ln w="9525" algn="ctr">
              <a:solidFill>
                <a:schemeClr val="tx1"/>
              </a:solidFill>
              <a:miter lim="800000"/>
              <a:headEnd/>
              <a:tailEnd/>
            </a:ln>
          </p:spPr>
          <p:txBody>
            <a:bodyPr/>
            <a:lstStyle/>
            <a:p>
              <a:pPr marL="342900" indent="-342900" algn="ctr">
                <a:spcBef>
                  <a:spcPct val="20000"/>
                </a:spcBef>
              </a:pPr>
              <a:endParaRPr lang="ja-JP" altLang="en-US" sz="3200" dirty="0">
                <a:ea typeface="HGP創英角ﾎﾟｯﾌﾟ体" pitchFamily="50" charset="-128"/>
              </a:endParaRPr>
            </a:p>
          </p:txBody>
        </p:sp>
        <p:sp>
          <p:nvSpPr>
            <p:cNvPr id="17" name="テキスト ボックス 5"/>
            <p:cNvSpPr txBox="1">
              <a:spLocks noChangeArrowheads="1"/>
            </p:cNvSpPr>
            <p:nvPr/>
          </p:nvSpPr>
          <p:spPr bwMode="auto">
            <a:xfrm>
              <a:off x="457200" y="2743200"/>
              <a:ext cx="3886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spcBef>
                  <a:spcPct val="20000"/>
                </a:spcBef>
              </a:pPr>
              <a:r>
                <a:rPr lang="ja-JP" altLang="en-US" sz="3200" dirty="0">
                  <a:latin typeface="HGS創英角ﾎﾟｯﾌﾟ体" pitchFamily="50" charset="-128"/>
                  <a:ea typeface="HGS創英角ﾎﾟｯﾌﾟ体" pitchFamily="50" charset="-128"/>
                </a:rPr>
                <a:t>光に近いところ</a:t>
              </a:r>
              <a:r>
                <a:rPr lang="ja-JP" altLang="en-US" sz="3200" dirty="0" smtClean="0">
                  <a:latin typeface="HGS創英角ﾎﾟｯﾌﾟ体" pitchFamily="50" charset="-128"/>
                  <a:ea typeface="HGS創英角ﾎﾟｯﾌﾟ体" pitchFamily="50" charset="-128"/>
                </a:rPr>
                <a:t>は</a:t>
              </a:r>
              <a:endParaRPr lang="en-US" altLang="ja-JP" sz="3200" dirty="0">
                <a:solidFill>
                  <a:srgbClr val="00B0F0"/>
                </a:solidFill>
                <a:latin typeface="HGS創英角ﾎﾟｯﾌﾟ体" pitchFamily="50" charset="-128"/>
                <a:ea typeface="HGS創英角ﾎﾟｯﾌﾟ体" pitchFamily="50" charset="-128"/>
              </a:endParaRPr>
            </a:p>
          </p:txBody>
        </p:sp>
      </p:grpSp>
      <p:grpSp>
        <p:nvGrpSpPr>
          <p:cNvPr id="18" name="グループ化 8"/>
          <p:cNvGrpSpPr>
            <a:grpSpLocks/>
          </p:cNvGrpSpPr>
          <p:nvPr/>
        </p:nvGrpSpPr>
        <p:grpSpPr bwMode="auto">
          <a:xfrm>
            <a:off x="4860032" y="1462323"/>
            <a:ext cx="4231599" cy="1371600"/>
            <a:chOff x="4752629" y="2667000"/>
            <a:chExt cx="4038600" cy="1371600"/>
          </a:xfrm>
        </p:grpSpPr>
        <p:sp>
          <p:nvSpPr>
            <p:cNvPr id="19" name="AutoShape 4"/>
            <p:cNvSpPr>
              <a:spLocks noChangeArrowheads="1"/>
            </p:cNvSpPr>
            <p:nvPr/>
          </p:nvSpPr>
          <p:spPr bwMode="auto">
            <a:xfrm>
              <a:off x="4752629" y="2667000"/>
              <a:ext cx="4038600" cy="1371600"/>
            </a:xfrm>
            <a:prstGeom prst="wedgeRoundRectCallout">
              <a:avLst>
                <a:gd name="adj1" fmla="val 24642"/>
                <a:gd name="adj2" fmla="val 115170"/>
                <a:gd name="adj3" fmla="val 16667"/>
              </a:avLst>
            </a:prstGeom>
            <a:solidFill>
              <a:schemeClr val="bg1"/>
            </a:solidFill>
            <a:ln w="9525" algn="ctr">
              <a:solidFill>
                <a:schemeClr val="tx1"/>
              </a:solidFill>
              <a:miter lim="800000"/>
              <a:headEnd/>
              <a:tailEnd/>
            </a:ln>
          </p:spPr>
          <p:txBody>
            <a:bodyPr/>
            <a:lstStyle/>
            <a:p>
              <a:pPr marL="342900" indent="-342900" algn="ctr">
                <a:spcBef>
                  <a:spcPct val="20000"/>
                </a:spcBef>
              </a:pPr>
              <a:endParaRPr lang="ja-JP" altLang="en-US" sz="3200">
                <a:ea typeface="HGP創英角ﾎﾟｯﾌﾟ体" pitchFamily="50" charset="-128"/>
              </a:endParaRPr>
            </a:p>
          </p:txBody>
        </p:sp>
        <p:sp>
          <p:nvSpPr>
            <p:cNvPr id="20" name="テキスト ボックス 7"/>
            <p:cNvSpPr txBox="1">
              <a:spLocks noChangeArrowheads="1"/>
            </p:cNvSpPr>
            <p:nvPr/>
          </p:nvSpPr>
          <p:spPr bwMode="auto">
            <a:xfrm>
              <a:off x="4848224" y="2743200"/>
              <a:ext cx="3886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spcBef>
                  <a:spcPct val="20000"/>
                </a:spcBef>
              </a:pPr>
              <a:r>
                <a:rPr lang="ja-JP" altLang="en-US" sz="3200" dirty="0">
                  <a:latin typeface="HGS創英角ﾎﾟｯﾌﾟ体" pitchFamily="50" charset="-128"/>
                  <a:ea typeface="HGS創英角ﾎﾟｯﾌﾟ体" pitchFamily="50" charset="-128"/>
                </a:rPr>
                <a:t>光から遠いところ</a:t>
              </a:r>
              <a:r>
                <a:rPr lang="ja-JP" altLang="en-US" sz="3600" dirty="0" smtClean="0">
                  <a:latin typeface="HGS創英角ﾎﾟｯﾌﾟ体" pitchFamily="50" charset="-128"/>
                  <a:ea typeface="HGS創英角ﾎﾟｯﾌﾟ体" pitchFamily="50" charset="-128"/>
                </a:rPr>
                <a:t>は</a:t>
              </a:r>
              <a:endParaRPr lang="en-US" altLang="ja-JP" sz="3600" dirty="0">
                <a:latin typeface="HGS創英角ﾎﾟｯﾌﾟ体" pitchFamily="50" charset="-128"/>
                <a:ea typeface="HGS創英角ﾎﾟｯﾌﾟ体" pitchFamily="50" charset="-128"/>
              </a:endParaRPr>
            </a:p>
          </p:txBody>
        </p:sp>
      </p:grpSp>
      <p:sp>
        <p:nvSpPr>
          <p:cNvPr id="24" name="Rectangle 5"/>
          <p:cNvSpPr txBox="1">
            <a:spLocks noChangeArrowheads="1"/>
          </p:cNvSpPr>
          <p:nvPr/>
        </p:nvSpPr>
        <p:spPr>
          <a:xfrm>
            <a:off x="124141" y="404664"/>
            <a:ext cx="3689176" cy="944562"/>
          </a:xfrm>
          <a:prstGeom prst="rect">
            <a:avLst/>
          </a:prstGeom>
        </p:spPr>
        <p:txBody>
          <a:bodyPr vert="horz" rtlCol="0" anchor="ctr">
            <a:normAutofit fontScale="90000"/>
            <a:scene3d>
              <a:camera prst="orthographicFront"/>
              <a:lightRig rig="threePt" dir="t"/>
            </a:scene3d>
            <a:sp3d extrusionH="57150">
              <a:bevelT w="38100" h="38100"/>
              <a:bevelB w="0" h="0"/>
              <a:contourClr>
                <a:srgbClr val="1C5C90"/>
              </a:contourClr>
            </a:sp3d>
          </a:bodyPr>
          <a:lstStyle>
            <a:lvl1pPr algn="l" rtl="0" eaLnBrk="1" latinLnBrk="0" hangingPunct="1">
              <a:spcBef>
                <a:spcPct val="0"/>
              </a:spcBef>
              <a:buNone/>
              <a:defRPr kumimoji="1" sz="3600" kern="1200" cap="all" baseline="0">
                <a:solidFill>
                  <a:schemeClr val="tx2"/>
                </a:solidFill>
                <a:effectLst>
                  <a:reflection blurRad="12700" stA="48000" endA="300" endPos="55000" dir="5400000" sy="-90000" algn="bl" rotWithShape="0"/>
                </a:effectLst>
                <a:latin typeface="+mj-lt"/>
                <a:ea typeface="+mj-ea"/>
                <a:cs typeface="+mj-cs"/>
              </a:defRPr>
            </a:lvl1pPr>
          </a:lstStyle>
          <a:p>
            <a:pPr>
              <a:defRPr/>
            </a:pPr>
            <a:r>
              <a:rPr lang="en-US" altLang="ja-JP" sz="4800">
                <a:solidFill>
                  <a:sysClr val="windowText" lastClr="000000"/>
                </a:solidFill>
                <a:effectLst/>
                <a:latin typeface="HG創英角ﾎﾟｯﾌﾟ体" pitchFamily="49" charset="-128"/>
                <a:ea typeface="HG創英角ﾎﾟｯﾌﾟ体" pitchFamily="49" charset="-128"/>
                <a:cs typeface="Segoe UI" pitchFamily="34" charset="0"/>
              </a:rPr>
              <a:t>《</a:t>
            </a:r>
            <a:r>
              <a:rPr lang="ja-JP" altLang="en-US" sz="4800">
                <a:solidFill>
                  <a:sysClr val="windowText" lastClr="000000"/>
                </a:solidFill>
                <a:effectLst/>
                <a:latin typeface="HG創英角ﾎﾟｯﾌﾟ体" pitchFamily="49" charset="-128"/>
                <a:ea typeface="HG創英角ﾎﾟｯﾌﾟ体" pitchFamily="49" charset="-128"/>
                <a:cs typeface="Segoe UI" pitchFamily="34" charset="0"/>
              </a:rPr>
              <a:t>実験結果</a:t>
            </a:r>
            <a:r>
              <a:rPr lang="en-US" altLang="ja-JP" sz="4800">
                <a:solidFill>
                  <a:sysClr val="windowText" lastClr="000000"/>
                </a:solidFill>
                <a:effectLst/>
                <a:latin typeface="HG創英角ﾎﾟｯﾌﾟ体" pitchFamily="49" charset="-128"/>
                <a:ea typeface="HG創英角ﾎﾟｯﾌﾟ体" pitchFamily="49" charset="-128"/>
                <a:cs typeface="Segoe UI" pitchFamily="34" charset="0"/>
              </a:rPr>
              <a:t>》</a:t>
            </a:r>
            <a:endParaRPr lang="en-US" altLang="ja-JP" sz="4800" dirty="0">
              <a:solidFill>
                <a:sysClr val="windowText" lastClr="000000"/>
              </a:solidFill>
              <a:effectLst/>
              <a:latin typeface="HG創英角ﾎﾟｯﾌﾟ体" pitchFamily="49" charset="-128"/>
              <a:ea typeface="HG創英角ﾎﾟｯﾌﾟ体" pitchFamily="49" charset="-128"/>
              <a:cs typeface="Segoe UI" pitchFamily="34" charset="0"/>
            </a:endParaRPr>
          </a:p>
        </p:txBody>
      </p:sp>
      <p:grpSp>
        <p:nvGrpSpPr>
          <p:cNvPr id="3" name="グループ化 2"/>
          <p:cNvGrpSpPr/>
          <p:nvPr/>
        </p:nvGrpSpPr>
        <p:grpSpPr>
          <a:xfrm>
            <a:off x="-314910" y="3789275"/>
            <a:ext cx="2116164" cy="864099"/>
            <a:chOff x="2959892" y="5301205"/>
            <a:chExt cx="2116164" cy="864099"/>
          </a:xfrm>
        </p:grpSpPr>
        <p:sp>
          <p:nvSpPr>
            <p:cNvPr id="4" name="台形 3"/>
            <p:cNvSpPr/>
            <p:nvPr/>
          </p:nvSpPr>
          <p:spPr>
            <a:xfrm rot="16200000">
              <a:off x="4100247" y="5556935"/>
              <a:ext cx="864095" cy="352636"/>
            </a:xfrm>
            <a:prstGeom prst="trapezoid">
              <a:avLst>
                <a:gd name="adj" fmla="val 33153"/>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柱 4"/>
            <p:cNvSpPr/>
            <p:nvPr/>
          </p:nvSpPr>
          <p:spPr>
            <a:xfrm rot="5400000">
              <a:off x="3405907" y="4961558"/>
              <a:ext cx="648070" cy="1540099"/>
            </a:xfrm>
            <a:prstGeom prst="can">
              <a:avLst>
                <a:gd name="adj" fmla="val 32349"/>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円柱 5"/>
            <p:cNvSpPr/>
            <p:nvPr/>
          </p:nvSpPr>
          <p:spPr>
            <a:xfrm rot="5400000">
              <a:off x="4396599" y="5485847"/>
              <a:ext cx="864096" cy="494818"/>
            </a:xfrm>
            <a:prstGeom prst="can">
              <a:avLst>
                <a:gd name="adj" fmla="val 90000"/>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p:nvSpPr>
          <p:spPr>
            <a:xfrm>
              <a:off x="4880124" y="5444145"/>
              <a:ext cx="144016" cy="612068"/>
            </a:xfrm>
            <a:prstGeom prst="ellipse">
              <a:avLst/>
            </a:prstGeom>
            <a:solidFill>
              <a:srgbClr val="FFFF00"/>
            </a:solidFill>
            <a:ln>
              <a:solidFill>
                <a:srgbClr val="0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台形 7"/>
            <p:cNvSpPr/>
            <p:nvPr/>
          </p:nvSpPr>
          <p:spPr>
            <a:xfrm rot="16200000">
              <a:off x="4096374" y="5670378"/>
              <a:ext cx="711991" cy="124959"/>
            </a:xfrm>
            <a:prstGeom prst="trapezoid">
              <a:avLst>
                <a:gd name="adj" fmla="val 36469"/>
              </a:avLst>
            </a:prstGeom>
            <a:gradFill>
              <a:gsLst>
                <a:gs pos="0">
                  <a:schemeClr val="bg1">
                    <a:lumMod val="85000"/>
                  </a:schemeClr>
                </a:gs>
                <a:gs pos="100000">
                  <a:schemeClr val="bg1">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6" name="テキスト ボックス 25"/>
          <p:cNvSpPr txBox="1"/>
          <p:nvPr/>
        </p:nvSpPr>
        <p:spPr>
          <a:xfrm>
            <a:off x="1629135" y="2163683"/>
            <a:ext cx="2078769" cy="646331"/>
          </a:xfrm>
          <a:prstGeom prst="rect">
            <a:avLst/>
          </a:prstGeom>
          <a:noFill/>
        </p:spPr>
        <p:txBody>
          <a:bodyPr wrap="square" rtlCol="0">
            <a:spAutoFit/>
          </a:bodyPr>
          <a:lstStyle/>
          <a:p>
            <a:r>
              <a:rPr kumimoji="1" lang="ja-JP" altLang="en-US" sz="3600" dirty="0" smtClean="0">
                <a:ln w="28575">
                  <a:solidFill>
                    <a:schemeClr val="tx1"/>
                  </a:solidFill>
                </a:ln>
                <a:solidFill>
                  <a:schemeClr val="bg1"/>
                </a:solidFill>
                <a:latin typeface="HGP創英角ﾎﾟｯﾌﾟ体" panose="040B0A00000000000000" pitchFamily="50" charset="-128"/>
                <a:ea typeface="HGP創英角ﾎﾟｯﾌﾟ体" panose="040B0A00000000000000" pitchFamily="50" charset="-128"/>
              </a:rPr>
              <a:t>白っぽい</a:t>
            </a:r>
            <a:endParaRPr kumimoji="1" lang="ja-JP" altLang="en-US" sz="3600" dirty="0">
              <a:ln w="28575">
                <a:solidFill>
                  <a:schemeClr val="tx1"/>
                </a:solidFill>
              </a:ln>
              <a:solidFill>
                <a:schemeClr val="bg1"/>
              </a:solidFill>
              <a:latin typeface="HGP創英角ﾎﾟｯﾌﾟ体" panose="040B0A00000000000000" pitchFamily="50" charset="-128"/>
              <a:ea typeface="HGP創英角ﾎﾟｯﾌﾟ体" panose="040B0A00000000000000" pitchFamily="50" charset="-128"/>
            </a:endParaRPr>
          </a:p>
        </p:txBody>
      </p:sp>
      <p:sp>
        <p:nvSpPr>
          <p:cNvPr id="27" name="テキスト ボックス 26"/>
          <p:cNvSpPr txBox="1"/>
          <p:nvPr/>
        </p:nvSpPr>
        <p:spPr>
          <a:xfrm>
            <a:off x="6152083" y="2138858"/>
            <a:ext cx="3136783" cy="646331"/>
          </a:xfrm>
          <a:prstGeom prst="rect">
            <a:avLst/>
          </a:prstGeom>
          <a:noFill/>
        </p:spPr>
        <p:txBody>
          <a:bodyPr wrap="square" rtlCol="0">
            <a:spAutoFit/>
          </a:bodyPr>
          <a:lstStyle/>
          <a:p>
            <a:r>
              <a:rPr kumimoji="1" lang="ja-JP" altLang="en-US" sz="3600" dirty="0" smtClean="0">
                <a:solidFill>
                  <a:srgbClr val="FF0000"/>
                </a:solidFill>
                <a:latin typeface="HGS創英角ﾎﾟｯﾌﾟ体" panose="040B0A00000000000000" pitchFamily="50" charset="-128"/>
                <a:ea typeface="HGS創英角ﾎﾟｯﾌﾟ体" panose="040B0A00000000000000" pitchFamily="50" charset="-128"/>
              </a:rPr>
              <a:t>赤っぽい</a:t>
            </a:r>
            <a:endParaRPr kumimoji="1" lang="ja-JP" altLang="en-US" sz="3600" dirty="0">
              <a:solidFill>
                <a:srgbClr val="FF0000"/>
              </a:solidFill>
              <a:latin typeface="HGS創英角ﾎﾟｯﾌﾟ体" panose="040B0A00000000000000" pitchFamily="50" charset="-128"/>
              <a:ea typeface="HGS創英角ﾎﾟｯﾌﾟ体" panose="040B0A00000000000000" pitchFamily="50" charset="-128"/>
            </a:endParaRPr>
          </a:p>
        </p:txBody>
      </p:sp>
      <p:sp>
        <p:nvSpPr>
          <p:cNvPr id="22" name="星 16 21"/>
          <p:cNvSpPr/>
          <p:nvPr/>
        </p:nvSpPr>
        <p:spPr>
          <a:xfrm>
            <a:off x="35496" y="332656"/>
            <a:ext cx="9144000" cy="6051353"/>
          </a:xfrm>
          <a:prstGeom prst="star16">
            <a:avLst>
              <a:gd name="adj" fmla="val 38099"/>
            </a:avLst>
          </a:prstGeom>
          <a:solidFill>
            <a:srgbClr val="FFFF2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buFontTx/>
              <a:buNone/>
              <a:defRPr/>
            </a:pPr>
            <a:r>
              <a:rPr lang="ja-JP" altLang="en-US" sz="4000" dirty="0">
                <a:ln w="19050">
                  <a:solidFill>
                    <a:sysClr val="windowText" lastClr="000000"/>
                  </a:solidFill>
                </a:ln>
                <a:solidFill>
                  <a:schemeClr val="bg1"/>
                </a:solidFill>
                <a:latin typeface="HGS創英角ﾎﾟｯﾌﾟ体" pitchFamily="50" charset="-128"/>
                <a:ea typeface="HGS創英角ﾎﾟｯﾌﾟ体" pitchFamily="50" charset="-128"/>
                <a:cs typeface="Segoe UI" pitchFamily="34" charset="0"/>
              </a:rPr>
              <a:t>白色の光</a:t>
            </a:r>
            <a:r>
              <a:rPr lang="ja-JP" altLang="en-US" sz="4000" dirty="0">
                <a:ln w="19050">
                  <a:noFill/>
                </a:ln>
                <a:solidFill>
                  <a:schemeClr val="tx1"/>
                </a:solidFill>
                <a:latin typeface="HGS創英角ﾎﾟｯﾌﾟ体" pitchFamily="50" charset="-128"/>
                <a:ea typeface="HGS創英角ﾎﾟｯﾌﾟ体" pitchFamily="50" charset="-128"/>
                <a:cs typeface="Segoe UI" pitchFamily="34" charset="0"/>
              </a:rPr>
              <a:t>を</a:t>
            </a:r>
            <a:r>
              <a:rPr lang="ja-JP" altLang="en-US" sz="4000" dirty="0">
                <a:ln w="19050">
                  <a:solidFill>
                    <a:sysClr val="windowText" lastClr="000000"/>
                  </a:solidFill>
                </a:ln>
                <a:solidFill>
                  <a:srgbClr val="FF9900"/>
                </a:solidFill>
                <a:latin typeface="HGS創英角ﾎﾟｯﾌﾟ体" pitchFamily="50" charset="-128"/>
                <a:ea typeface="HGS創英角ﾎﾟｯﾌﾟ体" pitchFamily="50" charset="-128"/>
                <a:cs typeface="Segoe UI" pitchFamily="34" charset="0"/>
              </a:rPr>
              <a:t>散乱</a:t>
            </a:r>
            <a:r>
              <a:rPr lang="ja-JP" altLang="en-US" sz="4000" dirty="0">
                <a:ln w="19050">
                  <a:noFill/>
                </a:ln>
                <a:solidFill>
                  <a:schemeClr val="tx1"/>
                </a:solidFill>
                <a:latin typeface="HGS創英角ﾎﾟｯﾌﾟ体" pitchFamily="50" charset="-128"/>
                <a:ea typeface="HGS創英角ﾎﾟｯﾌﾟ体" pitchFamily="50" charset="-128"/>
                <a:cs typeface="Segoe UI" pitchFamily="34" charset="0"/>
              </a:rPr>
              <a:t>させてみると</a:t>
            </a:r>
            <a:endParaRPr lang="en-US" altLang="ja-JP" sz="4000" dirty="0">
              <a:ln w="19050">
                <a:noFill/>
              </a:ln>
              <a:solidFill>
                <a:schemeClr val="tx1"/>
              </a:solidFill>
              <a:latin typeface="HGS創英角ﾎﾟｯﾌﾟ体" pitchFamily="50" charset="-128"/>
              <a:ea typeface="HGS創英角ﾎﾟｯﾌﾟ体" pitchFamily="50" charset="-128"/>
            </a:endParaRPr>
          </a:p>
          <a:p>
            <a:pPr algn="ctr">
              <a:buFontTx/>
              <a:buNone/>
              <a:defRPr/>
            </a:pPr>
            <a:r>
              <a:rPr lang="ja-JP" altLang="en-US" sz="4000" dirty="0">
                <a:ln w="19050">
                  <a:noFill/>
                </a:ln>
                <a:solidFill>
                  <a:schemeClr val="tx1"/>
                </a:solidFill>
                <a:latin typeface="HGS創英角ﾎﾟｯﾌﾟ体" pitchFamily="50" charset="-128"/>
                <a:ea typeface="HGS創英角ﾎﾟｯﾌﾟ体" pitchFamily="50" charset="-128"/>
              </a:rPr>
              <a:t>遠いところでは</a:t>
            </a:r>
            <a:endParaRPr lang="en-US" altLang="ja-JP" sz="4000" dirty="0">
              <a:ln w="19050">
                <a:noFill/>
              </a:ln>
              <a:solidFill>
                <a:schemeClr val="tx1"/>
              </a:solidFill>
              <a:latin typeface="HGS創英角ﾎﾟｯﾌﾟ体" pitchFamily="50" charset="-128"/>
              <a:ea typeface="HGS創英角ﾎﾟｯﾌﾟ体" pitchFamily="50" charset="-128"/>
            </a:endParaRPr>
          </a:p>
          <a:p>
            <a:pPr algn="ctr">
              <a:buFontTx/>
              <a:buNone/>
              <a:defRPr/>
            </a:pPr>
            <a:r>
              <a:rPr lang="ja-JP" altLang="en-US" sz="4000" dirty="0">
                <a:ln w="19050">
                  <a:solidFill>
                    <a:schemeClr val="tx1"/>
                  </a:solidFill>
                </a:ln>
                <a:solidFill>
                  <a:srgbClr val="FF0000"/>
                </a:solidFill>
                <a:latin typeface="HGS創英角ﾎﾟｯﾌﾟ体" pitchFamily="50" charset="-128"/>
                <a:ea typeface="HGS創英角ﾎﾟｯﾌﾟ体" pitchFamily="50" charset="-128"/>
              </a:rPr>
              <a:t>赤色の光</a:t>
            </a:r>
            <a:r>
              <a:rPr lang="ja-JP" altLang="en-US" sz="4000" dirty="0">
                <a:ln w="19050">
                  <a:noFill/>
                </a:ln>
                <a:solidFill>
                  <a:schemeClr val="tx1"/>
                </a:solidFill>
                <a:latin typeface="HGS創英角ﾎﾟｯﾌﾟ体" pitchFamily="50" charset="-128"/>
                <a:ea typeface="HGS創英角ﾎﾟｯﾌﾟ体" pitchFamily="50" charset="-128"/>
              </a:rPr>
              <a:t>が多く残る！</a:t>
            </a:r>
            <a:endParaRPr lang="ja-JP" altLang="en-US" sz="4000" dirty="0">
              <a:ln w="19050">
                <a:noFill/>
              </a:ln>
              <a:solidFill>
                <a:schemeClr val="tx1"/>
              </a:solidFill>
              <a:ea typeface="ＭＳ Ｐゴシック" pitchFamily="50" charset="-128"/>
            </a:endParaRPr>
          </a:p>
        </p:txBody>
      </p:sp>
    </p:spTree>
    <p:extLst>
      <p:ext uri="{BB962C8B-B14F-4D97-AF65-F5344CB8AC3E}">
        <p14:creationId xmlns:p14="http://schemas.microsoft.com/office/powerpoint/2010/main" val="3128096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800"/>
                                        <p:tgtEl>
                                          <p:spTgt spid="15"/>
                                        </p:tgtEl>
                                      </p:cBhvr>
                                    </p:animEffect>
                                    <p:anim calcmode="lin" valueType="num">
                                      <p:cBhvr>
                                        <p:cTn id="13" dur="800" fill="hold"/>
                                        <p:tgtEl>
                                          <p:spTgt spid="15"/>
                                        </p:tgtEl>
                                        <p:attrNameLst>
                                          <p:attrName>ppt_x</p:attrName>
                                        </p:attrNameLst>
                                      </p:cBhvr>
                                      <p:tavLst>
                                        <p:tav tm="0">
                                          <p:val>
                                            <p:strVal val="#ppt_x"/>
                                          </p:val>
                                        </p:tav>
                                        <p:tav tm="100000">
                                          <p:val>
                                            <p:strVal val="#ppt_x"/>
                                          </p:val>
                                        </p:tav>
                                      </p:tavLst>
                                    </p:anim>
                                    <p:anim calcmode="lin" valueType="num">
                                      <p:cBhvr>
                                        <p:cTn id="14" dur="8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barn(inVertical)">
                                      <p:cBhvr>
                                        <p:cTn id="19" dur="500"/>
                                        <p:tgtEl>
                                          <p:spTgt spid="26"/>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800"/>
                                        <p:tgtEl>
                                          <p:spTgt spid="18"/>
                                        </p:tgtEl>
                                      </p:cBhvr>
                                    </p:animEffect>
                                    <p:anim calcmode="lin" valueType="num">
                                      <p:cBhvr>
                                        <p:cTn id="25" dur="800" fill="hold"/>
                                        <p:tgtEl>
                                          <p:spTgt spid="18"/>
                                        </p:tgtEl>
                                        <p:attrNameLst>
                                          <p:attrName>ppt_x</p:attrName>
                                        </p:attrNameLst>
                                      </p:cBhvr>
                                      <p:tavLst>
                                        <p:tav tm="0">
                                          <p:val>
                                            <p:strVal val="#ppt_x"/>
                                          </p:val>
                                        </p:tav>
                                        <p:tav tm="100000">
                                          <p:val>
                                            <p:strVal val="#ppt_x"/>
                                          </p:val>
                                        </p:tav>
                                      </p:tavLst>
                                    </p:anim>
                                    <p:anim calcmode="lin" valueType="num">
                                      <p:cBhvr>
                                        <p:cTn id="26" dur="8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barn(inVertical)">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台形 2"/>
          <p:cNvSpPr/>
          <p:nvPr/>
        </p:nvSpPr>
        <p:spPr>
          <a:xfrm rot="16200000">
            <a:off x="3396353" y="-426625"/>
            <a:ext cx="4286236" cy="7716006"/>
          </a:xfrm>
          <a:prstGeom prst="trapezoi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cxnSp>
        <p:nvCxnSpPr>
          <p:cNvPr id="7" name="直線コネクタ 6"/>
          <p:cNvCxnSpPr/>
          <p:nvPr/>
        </p:nvCxnSpPr>
        <p:spPr>
          <a:xfrm>
            <a:off x="2195736" y="3516417"/>
            <a:ext cx="7961694" cy="58555"/>
          </a:xfrm>
          <a:prstGeom prst="line">
            <a:avLst/>
          </a:prstGeom>
          <a:ln w="2540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V="1">
            <a:off x="2195736" y="2698520"/>
            <a:ext cx="7961694" cy="315878"/>
          </a:xfrm>
          <a:prstGeom prst="line">
            <a:avLst/>
          </a:prstGeom>
          <a:ln w="254000">
            <a:solidFill>
              <a:srgbClr val="FBBE09"/>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V="1">
            <a:off x="2163484" y="1920038"/>
            <a:ext cx="7799930" cy="701341"/>
          </a:xfrm>
          <a:prstGeom prst="line">
            <a:avLst/>
          </a:prstGeom>
          <a:ln w="2540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2195736" y="3878491"/>
            <a:ext cx="7848872" cy="601936"/>
          </a:xfrm>
          <a:prstGeom prst="line">
            <a:avLst/>
          </a:prstGeom>
          <a:ln w="2540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2195736" y="4238531"/>
            <a:ext cx="7848872" cy="1023766"/>
          </a:xfrm>
          <a:prstGeom prst="line">
            <a:avLst/>
          </a:prstGeom>
          <a:ln w="254000">
            <a:solidFill>
              <a:srgbClr val="0070C0"/>
            </a:solidFill>
          </a:ln>
        </p:spPr>
        <p:style>
          <a:lnRef idx="1">
            <a:schemeClr val="accent1"/>
          </a:lnRef>
          <a:fillRef idx="0">
            <a:schemeClr val="accent1"/>
          </a:fillRef>
          <a:effectRef idx="0">
            <a:schemeClr val="accent1"/>
          </a:effectRef>
          <a:fontRef idx="minor">
            <a:schemeClr val="tx1"/>
          </a:fontRef>
        </p:style>
      </p:cxnSp>
      <p:sp>
        <p:nvSpPr>
          <p:cNvPr id="22" name="AutoShape 5"/>
          <p:cNvSpPr>
            <a:spLocks noChangeArrowheads="1"/>
          </p:cNvSpPr>
          <p:nvPr/>
        </p:nvSpPr>
        <p:spPr bwMode="auto">
          <a:xfrm>
            <a:off x="-2124744" y="851416"/>
            <a:ext cx="5512364" cy="5159921"/>
          </a:xfrm>
          <a:prstGeom prst="sun">
            <a:avLst>
              <a:gd name="adj" fmla="val 25000"/>
            </a:avLst>
          </a:prstGeom>
          <a:solidFill>
            <a:srgbClr val="FF0000"/>
          </a:solidFill>
          <a:ln w="9525" algn="ctr">
            <a:solidFill>
              <a:schemeClr val="tx1"/>
            </a:solidFill>
            <a:miter lim="800000"/>
            <a:headEnd/>
            <a:tailEnd/>
          </a:ln>
        </p:spPr>
        <p:txBody>
          <a:bodyPr wrap="none" anchor="ctr"/>
          <a:lstStyle/>
          <a:p>
            <a:endParaRPr lang="ja-JP" altLang="en-US"/>
          </a:p>
        </p:txBody>
      </p:sp>
    </p:spTree>
    <p:extLst>
      <p:ext uri="{BB962C8B-B14F-4D97-AF65-F5344CB8AC3E}">
        <p14:creationId xmlns:p14="http://schemas.microsoft.com/office/powerpoint/2010/main" val="3827977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22" presetClass="entr" presetSubtype="8"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par>
                                <p:cTn id="17" presetID="22" presetClass="entr" presetSubtype="8"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left)">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角丸四角形 6"/>
          <p:cNvSpPr/>
          <p:nvPr/>
        </p:nvSpPr>
        <p:spPr>
          <a:xfrm>
            <a:off x="0" y="2564904"/>
            <a:ext cx="9144000" cy="2303884"/>
          </a:xfrm>
          <a:prstGeom prst="roundRect">
            <a:avLst/>
          </a:prstGeom>
          <a:solidFill>
            <a:srgbClr val="7EC2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00B050"/>
              </a:solidFill>
            </a:endParaRPr>
          </a:p>
        </p:txBody>
      </p:sp>
      <p:sp>
        <p:nvSpPr>
          <p:cNvPr id="10242" name="Rectangle 2"/>
          <p:cNvSpPr>
            <a:spLocks noGrp="1" noChangeArrowheads="1"/>
          </p:cNvSpPr>
          <p:nvPr>
            <p:ph type="ctrTitle" idx="4294967295"/>
          </p:nvPr>
        </p:nvSpPr>
        <p:spPr>
          <a:xfrm>
            <a:off x="0" y="533400"/>
            <a:ext cx="9144000" cy="1069975"/>
          </a:xfrm>
        </p:spPr>
        <p:txBody>
          <a:bodyPr rtlCol="0">
            <a:scene3d>
              <a:camera prst="orthographicFront"/>
              <a:lightRig rig="threePt" dir="t"/>
            </a:scene3d>
            <a:sp3d>
              <a:bevelB w="0" h="0"/>
              <a:contourClr>
                <a:srgbClr val="1C5C90"/>
              </a:contourClr>
            </a:sp3d>
          </a:bodyPr>
          <a:lstStyle/>
          <a:p>
            <a:pPr eaLnBrk="1" fontAlgn="auto" hangingPunct="1">
              <a:spcAft>
                <a:spcPts val="0"/>
              </a:spcAft>
              <a:defRPr/>
            </a:pPr>
            <a:r>
              <a:rPr lang="en-US" altLang="ja-JP" sz="6000" b="0" dirty="0">
                <a:ln>
                  <a:solidFill>
                    <a:schemeClr val="bg1"/>
                  </a:solidFill>
                </a:ln>
                <a:solidFill>
                  <a:schemeClr val="tx1"/>
                </a:solidFill>
                <a:effectLst>
                  <a:outerShdw blurRad="38100" dist="38100" dir="2700000" algn="tl">
                    <a:srgbClr val="000000">
                      <a:alpha val="43137"/>
                    </a:srgbClr>
                  </a:outerShdw>
                </a:effectLst>
                <a:latin typeface="HG創英角ﾎﾟｯﾌﾟ体" pitchFamily="49" charset="-128"/>
                <a:ea typeface="HG創英角ﾎﾟｯﾌﾟ体" pitchFamily="49" charset="-128"/>
                <a:cs typeface="Segoe UI" pitchFamily="34" charset="0"/>
              </a:rPr>
              <a:t>《</a:t>
            </a:r>
            <a:r>
              <a:rPr lang="ja-JP" altLang="en-US" sz="6000" b="0" dirty="0">
                <a:ln>
                  <a:solidFill>
                    <a:schemeClr val="bg1"/>
                  </a:solidFill>
                </a:ln>
                <a:solidFill>
                  <a:schemeClr val="tx1"/>
                </a:solidFill>
                <a:effectLst>
                  <a:outerShdw blurRad="38100" dist="38100" dir="2700000" algn="tl">
                    <a:srgbClr val="000000">
                      <a:alpha val="43137"/>
                    </a:srgbClr>
                  </a:outerShdw>
                </a:effectLst>
                <a:latin typeface="HG創英角ﾎﾟｯﾌﾟ体" pitchFamily="49" charset="-128"/>
                <a:ea typeface="HG創英角ﾎﾟｯﾌﾟ体" pitchFamily="49" charset="-128"/>
                <a:cs typeface="Segoe UI" pitchFamily="34" charset="0"/>
              </a:rPr>
              <a:t>実験２</a:t>
            </a:r>
            <a:r>
              <a:rPr lang="en-US" altLang="ja-JP" sz="6000" b="0" dirty="0">
                <a:ln>
                  <a:solidFill>
                    <a:schemeClr val="bg1"/>
                  </a:solidFill>
                </a:ln>
                <a:solidFill>
                  <a:schemeClr val="tx1"/>
                </a:solidFill>
                <a:effectLst>
                  <a:outerShdw blurRad="38100" dist="38100" dir="2700000" algn="tl">
                    <a:srgbClr val="000000">
                      <a:alpha val="43137"/>
                    </a:srgbClr>
                  </a:outerShdw>
                </a:effectLst>
                <a:latin typeface="HG創英角ﾎﾟｯﾌﾟ体" pitchFamily="49" charset="-128"/>
                <a:ea typeface="HG創英角ﾎﾟｯﾌﾟ体" pitchFamily="49" charset="-128"/>
                <a:cs typeface="Segoe UI" pitchFamily="34" charset="0"/>
              </a:rPr>
              <a:t>》</a:t>
            </a:r>
          </a:p>
        </p:txBody>
      </p:sp>
      <p:sp>
        <p:nvSpPr>
          <p:cNvPr id="12291" name="Rectangle 3"/>
          <p:cNvSpPr>
            <a:spLocks noGrp="1" noChangeArrowheads="1"/>
          </p:cNvSpPr>
          <p:nvPr>
            <p:ph type="subTitle" idx="4294967295"/>
          </p:nvPr>
        </p:nvSpPr>
        <p:spPr>
          <a:xfrm>
            <a:off x="0" y="2590800"/>
            <a:ext cx="9144000" cy="914400"/>
          </a:xfrm>
          <a:ln>
            <a:miter lim="800000"/>
            <a:headEnd/>
            <a:tailEnd/>
          </a:ln>
        </p:spPr>
        <p:txBody>
          <a:bodyPr rtlCol="0">
            <a:noAutofit/>
            <a:scene3d>
              <a:camera prst="obliqueTopRight"/>
              <a:lightRig rig="threePt" dir="t"/>
            </a:scene3d>
            <a:sp3d extrusionH="57150">
              <a:bevelT w="38100" h="38100" prst="convex"/>
            </a:sp3d>
          </a:bodyPr>
          <a:lstStyle/>
          <a:p>
            <a:pPr marL="0" indent="0" algn="ctr" eaLnBrk="1" fontAlgn="auto" hangingPunct="1">
              <a:spcBef>
                <a:spcPct val="0"/>
              </a:spcBef>
              <a:spcAft>
                <a:spcPts val="0"/>
              </a:spcAft>
              <a:buFontTx/>
              <a:buNone/>
              <a:defRPr/>
            </a:pPr>
            <a:r>
              <a:rPr lang="ja-JP" altLang="en-US" sz="6000" dirty="0">
                <a:ln w="17780" cmpd="sng">
                  <a:solidFill>
                    <a:schemeClr val="accent1">
                      <a:tint val="3000"/>
                    </a:schemeClr>
                  </a:solidFill>
                  <a:prstDash val="solid"/>
                  <a:miter lim="800000"/>
                </a:ln>
                <a:solidFill>
                  <a:sysClr val="windowText" lastClr="000000"/>
                </a:solidFill>
                <a:effectLst>
                  <a:outerShdw blurRad="38100" dist="38100" dir="2700000" algn="tl">
                    <a:srgbClr val="000000">
                      <a:alpha val="43137"/>
                    </a:srgbClr>
                  </a:outerShdw>
                </a:effectLst>
                <a:ea typeface="HG創英角ﾎﾟｯﾌﾟ体" pitchFamily="49" charset="-128"/>
                <a:cs typeface="Segoe UI" pitchFamily="34" charset="0"/>
              </a:rPr>
              <a:t>夕焼け色のしくみ②</a:t>
            </a:r>
          </a:p>
        </p:txBody>
      </p:sp>
      <p:sp>
        <p:nvSpPr>
          <p:cNvPr id="4" name="テキスト ボックス 3"/>
          <p:cNvSpPr txBox="1"/>
          <p:nvPr/>
        </p:nvSpPr>
        <p:spPr>
          <a:xfrm>
            <a:off x="0" y="3801070"/>
            <a:ext cx="9144000" cy="923330"/>
          </a:xfrm>
          <a:prstGeom prst="rect">
            <a:avLst/>
          </a:prstGeom>
          <a:noFill/>
        </p:spPr>
        <p:txBody>
          <a:bodyPr>
            <a:spAutoFit/>
            <a:scene3d>
              <a:camera prst="obliqueTopRight"/>
              <a:lightRig rig="threePt" dir="t"/>
            </a:scene3d>
            <a:sp3d extrusionH="57150">
              <a:bevelT w="38100" h="38100" prst="convex"/>
            </a:sp3d>
          </a:bodyPr>
          <a:lstStyle/>
          <a:p>
            <a:pPr algn="ctr">
              <a:defRPr/>
            </a:pPr>
            <a:r>
              <a:rPr lang="ja-JP" altLang="en-US" sz="5400" dirty="0">
                <a:ln w="18000">
                  <a:solidFill>
                    <a:schemeClr val="bg1"/>
                  </a:solidFill>
                  <a:prstDash val="solid"/>
                  <a:miter lim="800000"/>
                </a:ln>
                <a:solidFill>
                  <a:srgbClr val="0000CC"/>
                </a:solidFill>
                <a:effectLst>
                  <a:outerShdw blurRad="38100" dist="38100" dir="2700000" algn="tl">
                    <a:srgbClr val="000000">
                      <a:alpha val="43137"/>
                    </a:srgbClr>
                  </a:outerShdw>
                </a:effectLst>
                <a:ea typeface="HG創英角ﾎﾟｯﾌﾟ体" pitchFamily="49" charset="-128"/>
              </a:rPr>
              <a:t>青色の光</a:t>
            </a:r>
            <a:r>
              <a:rPr lang="ja-JP" altLang="en-US" sz="5400" dirty="0">
                <a:ln w="18000">
                  <a:solidFill>
                    <a:schemeClr val="bg1"/>
                  </a:solidFill>
                  <a:prstDash val="solid"/>
                  <a:miter lim="800000"/>
                </a:ln>
                <a:effectLst>
                  <a:outerShdw blurRad="38100" dist="38100" dir="2700000" algn="tl">
                    <a:srgbClr val="000000">
                      <a:alpha val="43137"/>
                    </a:srgbClr>
                  </a:outerShdw>
                </a:effectLst>
                <a:ea typeface="HG創英角ﾎﾟｯﾌﾟ体" pitchFamily="49" charset="-128"/>
              </a:rPr>
              <a:t>と</a:t>
            </a:r>
            <a:r>
              <a:rPr lang="ja-JP" altLang="en-US" sz="5400" dirty="0">
                <a:ln w="18000">
                  <a:solidFill>
                    <a:schemeClr val="bg1"/>
                  </a:solidFill>
                  <a:prstDash val="solid"/>
                  <a:miter lim="800000"/>
                </a:ln>
                <a:solidFill>
                  <a:srgbClr val="FF0000"/>
                </a:solidFill>
                <a:effectLst>
                  <a:outerShdw blurRad="38100" dist="38100" dir="2700000" algn="tl">
                    <a:srgbClr val="000000">
                      <a:alpha val="43137"/>
                    </a:srgbClr>
                  </a:outerShdw>
                </a:effectLst>
                <a:ea typeface="HG創英角ﾎﾟｯﾌﾟ体" pitchFamily="49" charset="-128"/>
              </a:rPr>
              <a:t>赤色の光</a:t>
            </a:r>
            <a:r>
              <a:rPr lang="ja-JP" altLang="en-US" sz="5400" dirty="0">
                <a:ln w="18000">
                  <a:solidFill>
                    <a:schemeClr val="bg1"/>
                  </a:solidFill>
                  <a:prstDash val="solid"/>
                  <a:miter lim="800000"/>
                </a:ln>
                <a:effectLst>
                  <a:outerShdw blurRad="38100" dist="38100" dir="2700000" algn="tl">
                    <a:srgbClr val="000000">
                      <a:alpha val="43137"/>
                    </a:srgbClr>
                  </a:outerShdw>
                </a:effectLst>
                <a:ea typeface="HG創英角ﾎﾟｯﾌﾟ体" pitchFamily="49" charset="-128"/>
              </a:rPr>
              <a:t>のちがい</a:t>
            </a:r>
          </a:p>
        </p:txBody>
      </p:sp>
    </p:spTree>
    <p:extLst>
      <p:ext uri="{BB962C8B-B14F-4D97-AF65-F5344CB8AC3E}">
        <p14:creationId xmlns:p14="http://schemas.microsoft.com/office/powerpoint/2010/main" val="799164531"/>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4789488" y="5105400"/>
            <a:ext cx="17637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r>
              <a:rPr lang="ja-JP" altLang="en-US" sz="3600">
                <a:ea typeface="HGP創英角ﾎﾟｯﾌﾟ体" pitchFamily="50" charset="-128"/>
              </a:rPr>
              <a:t>水そう</a:t>
            </a:r>
          </a:p>
        </p:txBody>
      </p:sp>
      <p:sp>
        <p:nvSpPr>
          <p:cNvPr id="18435" name="Text Box 3"/>
          <p:cNvSpPr txBox="1">
            <a:spLocks noChangeArrowheads="1"/>
          </p:cNvSpPr>
          <p:nvPr/>
        </p:nvSpPr>
        <p:spPr bwMode="auto">
          <a:xfrm>
            <a:off x="0" y="159603"/>
            <a:ext cx="9144000" cy="830997"/>
          </a:xfrm>
          <a:prstGeom prst="rect">
            <a:avLst/>
          </a:prstGeom>
          <a:noFill/>
          <a:ln w="9525" algn="ctr">
            <a:noFill/>
            <a:miter lim="800000"/>
            <a:headEnd/>
            <a:tailEnd/>
          </a:ln>
        </p:spPr>
        <p:txBody>
          <a:bodyPr>
            <a:spAutoFit/>
          </a:bodyPr>
          <a:lstStyle/>
          <a:p>
            <a:pPr marL="342900" indent="-342900" algn="ctr">
              <a:spcBef>
                <a:spcPct val="50000"/>
              </a:spcBef>
              <a:defRPr/>
            </a:pPr>
            <a:r>
              <a:rPr lang="en-US" altLang="ja-JP" sz="4800" dirty="0">
                <a:ln>
                  <a:solidFill>
                    <a:schemeClr val="bg1"/>
                  </a:solidFill>
                </a:ln>
                <a:effectLst>
                  <a:outerShdw blurRad="38100" dist="38100" dir="2700000" algn="tl">
                    <a:srgbClr val="000000">
                      <a:alpha val="43137"/>
                    </a:srgbClr>
                  </a:outerShdw>
                </a:effectLst>
                <a:latin typeface="HG創英角ﾎﾟｯﾌﾟ体" pitchFamily="49" charset="-128"/>
                <a:ea typeface="HG創英角ﾎﾟｯﾌﾟ体" pitchFamily="49" charset="-128"/>
              </a:rPr>
              <a:t>《</a:t>
            </a:r>
            <a:r>
              <a:rPr lang="ja-JP" altLang="en-US" sz="4800" dirty="0">
                <a:ln>
                  <a:solidFill>
                    <a:schemeClr val="bg1"/>
                  </a:solidFill>
                </a:ln>
                <a:effectLst>
                  <a:outerShdw blurRad="38100" dist="38100" dir="2700000" algn="tl">
                    <a:srgbClr val="000000">
                      <a:alpha val="43137"/>
                    </a:srgbClr>
                  </a:outerShdw>
                </a:effectLst>
                <a:latin typeface="HG創英角ﾎﾟｯﾌﾟ体" pitchFamily="49" charset="-128"/>
                <a:ea typeface="HG創英角ﾎﾟｯﾌﾟ体" pitchFamily="49" charset="-128"/>
              </a:rPr>
              <a:t>使う物</a:t>
            </a:r>
            <a:r>
              <a:rPr lang="en-US" altLang="ja-JP" sz="4800" dirty="0">
                <a:ln>
                  <a:solidFill>
                    <a:schemeClr val="bg1"/>
                  </a:solidFill>
                </a:ln>
                <a:effectLst>
                  <a:outerShdw blurRad="38100" dist="38100" dir="2700000" algn="tl">
                    <a:srgbClr val="000000">
                      <a:alpha val="43137"/>
                    </a:srgbClr>
                  </a:outerShdw>
                </a:effectLst>
                <a:latin typeface="HG創英角ﾎﾟｯﾌﾟ体" pitchFamily="49" charset="-128"/>
                <a:ea typeface="HG創英角ﾎﾟｯﾌﾟ体" pitchFamily="49" charset="-128"/>
              </a:rPr>
              <a:t>》</a:t>
            </a:r>
          </a:p>
        </p:txBody>
      </p:sp>
      <p:sp>
        <p:nvSpPr>
          <p:cNvPr id="17413" name="Text Box 5"/>
          <p:cNvSpPr txBox="1">
            <a:spLocks noChangeArrowheads="1"/>
          </p:cNvSpPr>
          <p:nvPr/>
        </p:nvSpPr>
        <p:spPr bwMode="auto">
          <a:xfrm>
            <a:off x="266958" y="4942909"/>
            <a:ext cx="272086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spcBef>
                <a:spcPct val="50000"/>
              </a:spcBef>
            </a:pPr>
            <a:r>
              <a:rPr lang="ja-JP" altLang="en-US" sz="3600" dirty="0" smtClean="0">
                <a:solidFill>
                  <a:srgbClr val="0000FF"/>
                </a:solidFill>
                <a:latin typeface="HGP創英角ﾎﾟｯﾌﾟ体" pitchFamily="50" charset="-128"/>
                <a:ea typeface="HGP創英角ﾎﾟｯﾌﾟ体" pitchFamily="50" charset="-128"/>
              </a:rPr>
              <a:t>青</a:t>
            </a:r>
            <a:r>
              <a:rPr lang="ja-JP" altLang="en-US" sz="3600" dirty="0">
                <a:solidFill>
                  <a:srgbClr val="0000FF"/>
                </a:solidFill>
                <a:latin typeface="HGP創英角ﾎﾟｯﾌﾟ体" pitchFamily="50" charset="-128"/>
                <a:ea typeface="HGP創英角ﾎﾟｯﾌﾟ体" pitchFamily="50" charset="-128"/>
              </a:rPr>
              <a:t>色</a:t>
            </a:r>
            <a:r>
              <a:rPr lang="ja-JP" altLang="en-US" sz="3600" dirty="0" smtClean="0">
                <a:latin typeface="HGP創英角ﾎﾟｯﾌﾟ体" pitchFamily="50" charset="-128"/>
                <a:ea typeface="HGP創英角ﾎﾟｯﾌﾟ体" pitchFamily="50" charset="-128"/>
              </a:rPr>
              <a:t>と</a:t>
            </a:r>
            <a:r>
              <a:rPr lang="ja-JP" altLang="en-US" sz="3600" dirty="0" smtClean="0">
                <a:solidFill>
                  <a:srgbClr val="FF0000"/>
                </a:solidFill>
                <a:latin typeface="HGP創英角ﾎﾟｯﾌﾟ体" pitchFamily="50" charset="-128"/>
                <a:ea typeface="HGP創英角ﾎﾟｯﾌﾟ体" pitchFamily="50" charset="-128"/>
              </a:rPr>
              <a:t>赤色</a:t>
            </a:r>
            <a:r>
              <a:rPr lang="ja-JP" altLang="en-US" sz="3600" dirty="0" smtClean="0">
                <a:latin typeface="HGP創英角ﾎﾟｯﾌﾟ体" pitchFamily="50" charset="-128"/>
                <a:ea typeface="HGP創英角ﾎﾟｯﾌﾟ体" pitchFamily="50" charset="-128"/>
              </a:rPr>
              <a:t>の</a:t>
            </a:r>
            <a:r>
              <a:rPr lang="en-US" altLang="ja-JP" sz="3600" dirty="0">
                <a:latin typeface="HGP創英角ﾎﾟｯﾌﾟ体" pitchFamily="50" charset="-128"/>
                <a:ea typeface="HGP創英角ﾎﾟｯﾌﾟ体" pitchFamily="50" charset="-128"/>
              </a:rPr>
              <a:t>LED</a:t>
            </a:r>
            <a:endParaRPr lang="ja-JP" altLang="en-US" sz="3600" dirty="0">
              <a:latin typeface="HGP創英角ﾎﾟｯﾌﾟ体" pitchFamily="50" charset="-128"/>
              <a:ea typeface="HGP創英角ﾎﾟｯﾌﾟ体" pitchFamily="50" charset="-128"/>
            </a:endParaRPr>
          </a:p>
        </p:txBody>
      </p:sp>
      <p:grpSp>
        <p:nvGrpSpPr>
          <p:cNvPr id="2" name="グループ化 1"/>
          <p:cNvGrpSpPr/>
          <p:nvPr/>
        </p:nvGrpSpPr>
        <p:grpSpPr>
          <a:xfrm>
            <a:off x="971600" y="2681927"/>
            <a:ext cx="1672072" cy="1866258"/>
            <a:chOff x="971600" y="2681927"/>
            <a:chExt cx="1672072" cy="1866258"/>
          </a:xfrm>
        </p:grpSpPr>
        <p:grpSp>
          <p:nvGrpSpPr>
            <p:cNvPr id="15" name="グループ化 14"/>
            <p:cNvGrpSpPr/>
            <p:nvPr/>
          </p:nvGrpSpPr>
          <p:grpSpPr>
            <a:xfrm>
              <a:off x="971600" y="3724960"/>
              <a:ext cx="1672072" cy="823225"/>
              <a:chOff x="3995936" y="4099300"/>
              <a:chExt cx="1672072" cy="823225"/>
            </a:xfrm>
          </p:grpSpPr>
          <p:sp>
            <p:nvSpPr>
              <p:cNvPr id="16" name="直方体 15"/>
              <p:cNvSpPr>
                <a:spLocks/>
              </p:cNvSpPr>
              <p:nvPr/>
            </p:nvSpPr>
            <p:spPr>
              <a:xfrm rot="10800000" flipH="1" flipV="1">
                <a:off x="3995936" y="4099300"/>
                <a:ext cx="1425352" cy="823225"/>
              </a:xfrm>
              <a:prstGeom prst="cube">
                <a:avLst>
                  <a:gd name="adj" fmla="val 34593"/>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片側の 2 つの角を丸めた四角形 16"/>
              <p:cNvSpPr/>
              <p:nvPr/>
            </p:nvSpPr>
            <p:spPr>
              <a:xfrm rot="5400000">
                <a:off x="5404792" y="4328537"/>
                <a:ext cx="150504" cy="375928"/>
              </a:xfrm>
              <a:prstGeom prst="round2SameRect">
                <a:avLst>
                  <a:gd name="adj1" fmla="val 50000"/>
                  <a:gd name="adj2" fmla="val 0"/>
                </a:avLst>
              </a:prstGeom>
              <a:solidFill>
                <a:srgbClr val="FF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8" name="グループ化 17"/>
            <p:cNvGrpSpPr/>
            <p:nvPr/>
          </p:nvGrpSpPr>
          <p:grpSpPr>
            <a:xfrm>
              <a:off x="971600" y="2681927"/>
              <a:ext cx="1672072" cy="823225"/>
              <a:chOff x="6428928" y="4136573"/>
              <a:chExt cx="1672072" cy="823225"/>
            </a:xfrm>
          </p:grpSpPr>
          <p:sp>
            <p:nvSpPr>
              <p:cNvPr id="19" name="直方体 18"/>
              <p:cNvSpPr>
                <a:spLocks/>
              </p:cNvSpPr>
              <p:nvPr/>
            </p:nvSpPr>
            <p:spPr>
              <a:xfrm rot="10800000" flipH="1" flipV="1">
                <a:off x="6428928" y="4136573"/>
                <a:ext cx="1425352" cy="823225"/>
              </a:xfrm>
              <a:prstGeom prst="cube">
                <a:avLst>
                  <a:gd name="adj" fmla="val 34593"/>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片側の 2 つの角を丸めた四角形 19"/>
              <p:cNvSpPr/>
              <p:nvPr/>
            </p:nvSpPr>
            <p:spPr>
              <a:xfrm rot="5400000">
                <a:off x="7837784" y="4365810"/>
                <a:ext cx="150504" cy="375928"/>
              </a:xfrm>
              <a:prstGeom prst="round2SameRect">
                <a:avLst>
                  <a:gd name="adj1" fmla="val 50000"/>
                  <a:gd name="adj2" fmla="val 0"/>
                </a:avLst>
              </a:prstGeom>
              <a:solidFill>
                <a:srgbClr val="0066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5139" y="3045459"/>
            <a:ext cx="6060659" cy="1502725"/>
          </a:xfrm>
          <a:prstGeom prst="rect">
            <a:avLst/>
          </a:prstGeom>
        </p:spPr>
      </p:pic>
    </p:spTree>
    <p:extLst>
      <p:ext uri="{BB962C8B-B14F-4D97-AF65-F5344CB8AC3E}">
        <p14:creationId xmlns:p14="http://schemas.microsoft.com/office/powerpoint/2010/main" val="2091582194"/>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917" y="1052736"/>
            <a:ext cx="8555038" cy="432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7900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5978" y="4636256"/>
            <a:ext cx="6191405" cy="1535143"/>
          </a:xfrm>
          <a:prstGeom prst="rect">
            <a:avLst/>
          </a:prstGeom>
        </p:spPr>
      </p:pic>
      <p:sp>
        <p:nvSpPr>
          <p:cNvPr id="12291" name="Rectangle 3"/>
          <p:cNvSpPr>
            <a:spLocks noGrp="1" noChangeArrowheads="1"/>
          </p:cNvSpPr>
          <p:nvPr>
            <p:ph type="title" idx="4294967295"/>
          </p:nvPr>
        </p:nvSpPr>
        <p:spPr>
          <a:xfrm>
            <a:off x="0" y="115888"/>
            <a:ext cx="9144000" cy="950912"/>
          </a:xfrm>
        </p:spPr>
        <p:txBody>
          <a:bodyPr rtlCol="0">
            <a:scene3d>
              <a:camera prst="orthographicFront"/>
              <a:lightRig rig="threePt" dir="t"/>
            </a:scene3d>
            <a:sp3d>
              <a:bevelB w="0" h="0"/>
              <a:contourClr>
                <a:srgbClr val="1C5C90"/>
              </a:contourClr>
            </a:sp3d>
          </a:bodyPr>
          <a:lstStyle/>
          <a:p>
            <a:pPr eaLnBrk="1" fontAlgn="auto" hangingPunct="1">
              <a:spcAft>
                <a:spcPts val="0"/>
              </a:spcAft>
              <a:defRPr/>
            </a:pPr>
            <a:r>
              <a:rPr lang="en-US" altLang="ja-JP" sz="4800" b="0" dirty="0">
                <a:ln>
                  <a:solidFill>
                    <a:schemeClr val="bg1"/>
                  </a:solidFill>
                </a:ln>
                <a:solidFill>
                  <a:schemeClr val="tx1"/>
                </a:solidFill>
                <a:effectLst>
                  <a:outerShdw blurRad="38100" dist="38100" dir="2700000" algn="tl">
                    <a:srgbClr val="000000">
                      <a:alpha val="43137"/>
                    </a:srgbClr>
                  </a:outerShdw>
                </a:effectLst>
                <a:latin typeface="HG創英角ﾎﾟｯﾌﾟ体" pitchFamily="49" charset="-128"/>
                <a:ea typeface="HG創英角ﾎﾟｯﾌﾟ体" pitchFamily="49" charset="-128"/>
                <a:cs typeface="Segoe UI" pitchFamily="34" charset="0"/>
              </a:rPr>
              <a:t>《</a:t>
            </a:r>
            <a:r>
              <a:rPr lang="ja-JP" altLang="en-US" sz="4800" b="0" dirty="0">
                <a:ln>
                  <a:solidFill>
                    <a:schemeClr val="bg1"/>
                  </a:solidFill>
                </a:ln>
                <a:solidFill>
                  <a:schemeClr val="tx1"/>
                </a:solidFill>
                <a:effectLst>
                  <a:outerShdw blurRad="38100" dist="38100" dir="2700000" algn="tl">
                    <a:srgbClr val="000000">
                      <a:alpha val="43137"/>
                    </a:srgbClr>
                  </a:outerShdw>
                </a:effectLst>
                <a:latin typeface="HG創英角ﾎﾟｯﾌﾟ体" pitchFamily="49" charset="-128"/>
                <a:ea typeface="HG創英角ﾎﾟｯﾌﾟ体" pitchFamily="49" charset="-128"/>
                <a:cs typeface="Segoe UI" pitchFamily="34" charset="0"/>
              </a:rPr>
              <a:t>実験手順</a:t>
            </a:r>
            <a:r>
              <a:rPr lang="en-US" altLang="ja-JP" sz="4800" b="0" dirty="0">
                <a:ln>
                  <a:solidFill>
                    <a:schemeClr val="bg1"/>
                  </a:solidFill>
                </a:ln>
                <a:solidFill>
                  <a:schemeClr val="tx1"/>
                </a:solidFill>
                <a:effectLst>
                  <a:outerShdw blurRad="38100" dist="38100" dir="2700000" algn="tl">
                    <a:srgbClr val="000000">
                      <a:alpha val="43137"/>
                    </a:srgbClr>
                  </a:outerShdw>
                </a:effectLst>
                <a:latin typeface="HG創英角ﾎﾟｯﾌﾟ体" pitchFamily="49" charset="-128"/>
                <a:ea typeface="HG創英角ﾎﾟｯﾌﾟ体" pitchFamily="49" charset="-128"/>
                <a:cs typeface="Segoe UI" pitchFamily="34" charset="0"/>
              </a:rPr>
              <a:t>》</a:t>
            </a:r>
          </a:p>
        </p:txBody>
      </p:sp>
      <p:sp>
        <p:nvSpPr>
          <p:cNvPr id="18436" name="Rectangle 4"/>
          <p:cNvSpPr>
            <a:spLocks noGrp="1" noChangeArrowheads="1"/>
          </p:cNvSpPr>
          <p:nvPr>
            <p:ph idx="4294967295"/>
          </p:nvPr>
        </p:nvSpPr>
        <p:spPr>
          <a:xfrm>
            <a:off x="0" y="1524000"/>
            <a:ext cx="9144000" cy="2209800"/>
          </a:xfrm>
        </p:spPr>
        <p:txBody>
          <a:bodyPr>
            <a:normAutofit fontScale="92500"/>
          </a:bodyPr>
          <a:lstStyle/>
          <a:p>
            <a:pPr algn="ctr">
              <a:lnSpc>
                <a:spcPct val="80000"/>
              </a:lnSpc>
              <a:buFontTx/>
              <a:buNone/>
            </a:pPr>
            <a:r>
              <a:rPr lang="ja-JP" altLang="en-US" sz="3600" dirty="0" smtClean="0">
                <a:solidFill>
                  <a:srgbClr val="0000CC"/>
                </a:solidFill>
                <a:latin typeface="HG創英角ﾎﾟｯﾌﾟ体" pitchFamily="49" charset="-128"/>
                <a:ea typeface="HG創英角ﾎﾟｯﾌﾟ体" pitchFamily="49" charset="-128"/>
              </a:rPr>
              <a:t>青色</a:t>
            </a:r>
            <a:r>
              <a:rPr lang="ja-JP" altLang="en-US" sz="3600" dirty="0" smtClean="0">
                <a:solidFill>
                  <a:schemeClr val="tx1"/>
                </a:solidFill>
                <a:latin typeface="HG創英角ﾎﾟｯﾌﾟ体" pitchFamily="49" charset="-128"/>
                <a:ea typeface="HG創英角ﾎﾟｯﾌﾟ体" pitchFamily="49" charset="-128"/>
              </a:rPr>
              <a:t>と</a:t>
            </a:r>
            <a:r>
              <a:rPr lang="ja-JP" altLang="en-US" sz="3600" dirty="0" smtClean="0">
                <a:solidFill>
                  <a:srgbClr val="FF0000"/>
                </a:solidFill>
                <a:latin typeface="HG創英角ﾎﾟｯﾌﾟ体" pitchFamily="49" charset="-128"/>
                <a:ea typeface="HG創英角ﾎﾟｯﾌﾟ体" pitchFamily="49" charset="-128"/>
              </a:rPr>
              <a:t>赤色</a:t>
            </a:r>
            <a:r>
              <a:rPr lang="ja-JP" altLang="en-US" sz="3600" dirty="0" smtClean="0">
                <a:solidFill>
                  <a:schemeClr val="tx1"/>
                </a:solidFill>
                <a:latin typeface="HG創英角ﾎﾟｯﾌﾟ体" pitchFamily="49" charset="-128"/>
                <a:ea typeface="HG創英角ﾎﾟｯﾌﾟ体" pitchFamily="49" charset="-128"/>
              </a:rPr>
              <a:t>の</a:t>
            </a:r>
            <a:r>
              <a:rPr lang="ja-JP" altLang="en-US" sz="3600" dirty="0">
                <a:solidFill>
                  <a:schemeClr val="tx1"/>
                </a:solidFill>
                <a:latin typeface="HG創英角ﾎﾟｯﾌﾟ体" pitchFamily="49" charset="-128"/>
                <a:ea typeface="HG創英角ﾎﾟｯﾌﾟ体" pitchFamily="49" charset="-128"/>
              </a:rPr>
              <a:t>光をそれぞれ水そうに通す</a:t>
            </a:r>
          </a:p>
          <a:p>
            <a:pPr algn="ctr">
              <a:lnSpc>
                <a:spcPct val="80000"/>
              </a:lnSpc>
              <a:buFontTx/>
              <a:buNone/>
            </a:pPr>
            <a:endParaRPr lang="ja-JP" altLang="en-US" sz="3600" dirty="0">
              <a:solidFill>
                <a:schemeClr val="tx1"/>
              </a:solidFill>
              <a:latin typeface="HG創英角ﾎﾟｯﾌﾟ体" pitchFamily="49" charset="-128"/>
              <a:ea typeface="HG創英角ﾎﾟｯﾌﾟ体" pitchFamily="49" charset="-128"/>
            </a:endParaRPr>
          </a:p>
          <a:p>
            <a:pPr algn="ctr">
              <a:lnSpc>
                <a:spcPct val="80000"/>
              </a:lnSpc>
              <a:buFontTx/>
              <a:buNone/>
            </a:pPr>
            <a:r>
              <a:rPr lang="ja-JP" altLang="en-US" sz="3600" dirty="0" smtClean="0">
                <a:solidFill>
                  <a:srgbClr val="0000CC"/>
                </a:solidFill>
                <a:latin typeface="HG創英角ﾎﾟｯﾌﾟ体" pitchFamily="49" charset="-128"/>
                <a:ea typeface="HG創英角ﾎﾟｯﾌﾟ体" pitchFamily="49" charset="-128"/>
              </a:rPr>
              <a:t>青色</a:t>
            </a:r>
            <a:r>
              <a:rPr lang="ja-JP" altLang="en-US" sz="3600" dirty="0" smtClean="0">
                <a:solidFill>
                  <a:schemeClr val="tx1"/>
                </a:solidFill>
                <a:latin typeface="HG創英角ﾎﾟｯﾌﾟ体" pitchFamily="49" charset="-128"/>
                <a:ea typeface="HG創英角ﾎﾟｯﾌﾟ体" pitchFamily="49" charset="-128"/>
              </a:rPr>
              <a:t>の</a:t>
            </a:r>
            <a:r>
              <a:rPr lang="ja-JP" altLang="en-US" sz="3600" dirty="0">
                <a:solidFill>
                  <a:schemeClr val="tx1"/>
                </a:solidFill>
                <a:latin typeface="HG創英角ﾎﾟｯﾌﾟ体" pitchFamily="49" charset="-128"/>
                <a:ea typeface="HG創英角ﾎﾟｯﾌﾟ体" pitchFamily="49" charset="-128"/>
              </a:rPr>
              <a:t>光と</a:t>
            </a:r>
            <a:r>
              <a:rPr lang="ja-JP" altLang="en-US" sz="3600" dirty="0" smtClean="0">
                <a:solidFill>
                  <a:srgbClr val="FF0000"/>
                </a:solidFill>
                <a:latin typeface="HG創英角ﾎﾟｯﾌﾟ体" pitchFamily="49" charset="-128"/>
                <a:ea typeface="HG創英角ﾎﾟｯﾌﾟ体" pitchFamily="49" charset="-128"/>
              </a:rPr>
              <a:t>赤色</a:t>
            </a:r>
            <a:r>
              <a:rPr lang="ja-JP" altLang="en-US" sz="3600" dirty="0" smtClean="0">
                <a:solidFill>
                  <a:schemeClr val="tx1"/>
                </a:solidFill>
                <a:latin typeface="HG創英角ﾎﾟｯﾌﾟ体" pitchFamily="49" charset="-128"/>
                <a:ea typeface="HG創英角ﾎﾟｯﾌﾟ体" pitchFamily="49" charset="-128"/>
              </a:rPr>
              <a:t>の</a:t>
            </a:r>
            <a:r>
              <a:rPr lang="ja-JP" altLang="en-US" sz="3600" dirty="0">
                <a:solidFill>
                  <a:schemeClr val="tx1"/>
                </a:solidFill>
                <a:latin typeface="HG創英角ﾎﾟｯﾌﾟ体" pitchFamily="49" charset="-128"/>
                <a:ea typeface="HG創英角ﾎﾟｯﾌﾟ体" pitchFamily="49" charset="-128"/>
              </a:rPr>
              <a:t>光を水そうに通したときの</a:t>
            </a:r>
          </a:p>
          <a:p>
            <a:pPr>
              <a:lnSpc>
                <a:spcPct val="80000"/>
              </a:lnSpc>
              <a:buFontTx/>
              <a:buNone/>
            </a:pPr>
            <a:r>
              <a:rPr lang="ja-JP" altLang="en-US" sz="3600" dirty="0">
                <a:solidFill>
                  <a:schemeClr val="tx1"/>
                </a:solidFill>
                <a:latin typeface="HG創英角ﾎﾟｯﾌﾟ体" pitchFamily="49" charset="-128"/>
                <a:ea typeface="HG創英角ﾎﾟｯﾌﾟ体" pitchFamily="49" charset="-128"/>
              </a:rPr>
              <a:t>　　見え方のちがいに注目しよう！</a:t>
            </a:r>
          </a:p>
        </p:txBody>
      </p:sp>
      <p:grpSp>
        <p:nvGrpSpPr>
          <p:cNvPr id="14" name="グループ化 13"/>
          <p:cNvGrpSpPr/>
          <p:nvPr/>
        </p:nvGrpSpPr>
        <p:grpSpPr>
          <a:xfrm>
            <a:off x="971599" y="4580603"/>
            <a:ext cx="1672072" cy="1866258"/>
            <a:chOff x="971600" y="2681927"/>
            <a:chExt cx="1672072" cy="1866258"/>
          </a:xfrm>
        </p:grpSpPr>
        <p:grpSp>
          <p:nvGrpSpPr>
            <p:cNvPr id="15" name="グループ化 14"/>
            <p:cNvGrpSpPr/>
            <p:nvPr/>
          </p:nvGrpSpPr>
          <p:grpSpPr>
            <a:xfrm>
              <a:off x="971600" y="3724960"/>
              <a:ext cx="1672072" cy="823225"/>
              <a:chOff x="3995936" y="4099300"/>
              <a:chExt cx="1672072" cy="823225"/>
            </a:xfrm>
          </p:grpSpPr>
          <p:sp>
            <p:nvSpPr>
              <p:cNvPr id="19" name="直方体 18"/>
              <p:cNvSpPr>
                <a:spLocks/>
              </p:cNvSpPr>
              <p:nvPr/>
            </p:nvSpPr>
            <p:spPr>
              <a:xfrm rot="10800000" flipH="1" flipV="1">
                <a:off x="3995936" y="4099300"/>
                <a:ext cx="1425352" cy="823225"/>
              </a:xfrm>
              <a:prstGeom prst="cube">
                <a:avLst>
                  <a:gd name="adj" fmla="val 34593"/>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片側の 2 つの角を丸めた四角形 19"/>
              <p:cNvSpPr/>
              <p:nvPr/>
            </p:nvSpPr>
            <p:spPr>
              <a:xfrm rot="5400000">
                <a:off x="5404792" y="4328537"/>
                <a:ext cx="150504" cy="375928"/>
              </a:xfrm>
              <a:prstGeom prst="round2SameRect">
                <a:avLst>
                  <a:gd name="adj1" fmla="val 50000"/>
                  <a:gd name="adj2" fmla="val 0"/>
                </a:avLst>
              </a:prstGeom>
              <a:solidFill>
                <a:srgbClr val="FF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 name="グループ化 15"/>
            <p:cNvGrpSpPr/>
            <p:nvPr/>
          </p:nvGrpSpPr>
          <p:grpSpPr>
            <a:xfrm>
              <a:off x="971600" y="2681927"/>
              <a:ext cx="1672072" cy="823225"/>
              <a:chOff x="6428928" y="4136573"/>
              <a:chExt cx="1672072" cy="823225"/>
            </a:xfrm>
          </p:grpSpPr>
          <p:sp>
            <p:nvSpPr>
              <p:cNvPr id="17" name="直方体 16"/>
              <p:cNvSpPr>
                <a:spLocks/>
              </p:cNvSpPr>
              <p:nvPr/>
            </p:nvSpPr>
            <p:spPr>
              <a:xfrm rot="10800000" flipH="1" flipV="1">
                <a:off x="6428928" y="4136573"/>
                <a:ext cx="1425352" cy="823225"/>
              </a:xfrm>
              <a:prstGeom prst="cube">
                <a:avLst>
                  <a:gd name="adj" fmla="val 34593"/>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片側の 2 つの角を丸めた四角形 17"/>
              <p:cNvSpPr/>
              <p:nvPr/>
            </p:nvSpPr>
            <p:spPr>
              <a:xfrm rot="5400000">
                <a:off x="7837784" y="4365810"/>
                <a:ext cx="150504" cy="375928"/>
              </a:xfrm>
              <a:prstGeom prst="round2SameRect">
                <a:avLst>
                  <a:gd name="adj1" fmla="val 50000"/>
                  <a:gd name="adj2" fmla="val 0"/>
                </a:avLst>
              </a:prstGeom>
              <a:solidFill>
                <a:srgbClr val="0066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pic>
        <p:nvPicPr>
          <p:cNvPr id="26" name="Text Box 5"/>
          <p:cNvPicPr>
            <a:picLocks noChangeArrowheads="1"/>
          </p:cNvPicPr>
          <p:nvPr/>
        </p:nvPicPr>
        <p:blipFill>
          <a:blip r:embed="rId4">
            <a:extLst>
              <a:ext uri="{28A0092B-C50C-407E-A947-70E740481C1C}">
                <a14:useLocalDpi xmlns:a14="http://schemas.microsoft.com/office/drawing/2010/main" val="0"/>
              </a:ext>
            </a:extLst>
          </a:blip>
          <a:srcRect l="22946" t="24268" r="22946" b="24268"/>
          <a:stretch>
            <a:fillRect/>
          </a:stretch>
        </p:blipFill>
        <p:spPr bwMode="auto">
          <a:xfrm>
            <a:off x="5219700" y="4795838"/>
            <a:ext cx="1223963"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0208288"/>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1332" y="3411957"/>
            <a:ext cx="7088340" cy="1757536"/>
          </a:xfrm>
          <a:prstGeom prst="rect">
            <a:avLst/>
          </a:prstGeom>
        </p:spPr>
      </p:pic>
      <p:sp>
        <p:nvSpPr>
          <p:cNvPr id="18434" name="Rectangle 2"/>
          <p:cNvSpPr>
            <a:spLocks noGrp="1" noChangeArrowheads="1"/>
          </p:cNvSpPr>
          <p:nvPr>
            <p:ph type="title" idx="4294967295"/>
          </p:nvPr>
        </p:nvSpPr>
        <p:spPr>
          <a:xfrm>
            <a:off x="0" y="198438"/>
            <a:ext cx="9144000" cy="944562"/>
          </a:xfrm>
        </p:spPr>
        <p:txBody>
          <a:bodyPr rtlCol="0">
            <a:scene3d>
              <a:camera prst="orthographicFront"/>
              <a:lightRig rig="threePt" dir="t"/>
            </a:scene3d>
            <a:sp3d>
              <a:bevelB w="0" h="0"/>
              <a:contourClr>
                <a:srgbClr val="1C5C90"/>
              </a:contourClr>
            </a:sp3d>
          </a:bodyPr>
          <a:lstStyle/>
          <a:p>
            <a:pPr eaLnBrk="1" fontAlgn="auto" hangingPunct="1">
              <a:spcAft>
                <a:spcPts val="0"/>
              </a:spcAft>
              <a:defRPr/>
            </a:pPr>
            <a:r>
              <a:rPr lang="en-US" altLang="ja-JP" sz="4800" b="0" dirty="0">
                <a:ln>
                  <a:solidFill>
                    <a:schemeClr val="bg1"/>
                  </a:solidFill>
                </a:ln>
                <a:solidFill>
                  <a:schemeClr val="tx1"/>
                </a:solidFill>
                <a:effectLst>
                  <a:outerShdw blurRad="38100" dist="38100" dir="2700000" algn="tl">
                    <a:srgbClr val="000000">
                      <a:alpha val="43137"/>
                    </a:srgbClr>
                  </a:outerShdw>
                </a:effectLst>
                <a:latin typeface="HG創英角ﾎﾟｯﾌﾟ体" pitchFamily="49" charset="-128"/>
                <a:ea typeface="HG創英角ﾎﾟｯﾌﾟ体" pitchFamily="49" charset="-128"/>
                <a:cs typeface="Segoe UI" pitchFamily="34" charset="0"/>
              </a:rPr>
              <a:t>《</a:t>
            </a:r>
            <a:r>
              <a:rPr lang="ja-JP" altLang="en-US" sz="4800" b="0" dirty="0">
                <a:ln>
                  <a:solidFill>
                    <a:schemeClr val="bg1"/>
                  </a:solidFill>
                </a:ln>
                <a:solidFill>
                  <a:schemeClr val="tx1"/>
                </a:solidFill>
                <a:effectLst>
                  <a:outerShdw blurRad="38100" dist="38100" dir="2700000" algn="tl">
                    <a:srgbClr val="000000">
                      <a:alpha val="43137"/>
                    </a:srgbClr>
                  </a:outerShdw>
                </a:effectLst>
                <a:latin typeface="HG創英角ﾎﾟｯﾌﾟ体" pitchFamily="49" charset="-128"/>
                <a:ea typeface="HG創英角ﾎﾟｯﾌﾟ体" pitchFamily="49" charset="-128"/>
                <a:cs typeface="Segoe UI" pitchFamily="34" charset="0"/>
              </a:rPr>
              <a:t>実験結果　その１</a:t>
            </a:r>
            <a:r>
              <a:rPr lang="en-US" altLang="ja-JP" sz="4800" b="0" dirty="0">
                <a:ln>
                  <a:solidFill>
                    <a:schemeClr val="bg1"/>
                  </a:solidFill>
                </a:ln>
                <a:solidFill>
                  <a:schemeClr val="tx1"/>
                </a:solidFill>
                <a:effectLst>
                  <a:outerShdw blurRad="38100" dist="38100" dir="2700000" algn="tl">
                    <a:srgbClr val="000000">
                      <a:alpha val="43137"/>
                    </a:srgbClr>
                  </a:outerShdw>
                </a:effectLst>
                <a:latin typeface="HG創英角ﾎﾟｯﾌﾟ体" pitchFamily="49" charset="-128"/>
                <a:ea typeface="HG創英角ﾎﾟｯﾌﾟ体" pitchFamily="49" charset="-128"/>
                <a:cs typeface="Segoe UI" pitchFamily="34" charset="0"/>
              </a:rPr>
              <a:t>》</a:t>
            </a:r>
          </a:p>
        </p:txBody>
      </p:sp>
      <p:sp>
        <p:nvSpPr>
          <p:cNvPr id="19462" name="Text Box 7"/>
          <p:cNvSpPr txBox="1">
            <a:spLocks noChangeArrowheads="1"/>
          </p:cNvSpPr>
          <p:nvPr/>
        </p:nvSpPr>
        <p:spPr bwMode="auto">
          <a:xfrm>
            <a:off x="914400" y="1660525"/>
            <a:ext cx="4953000" cy="148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spcBef>
                <a:spcPct val="20000"/>
              </a:spcBef>
            </a:pPr>
            <a:r>
              <a:rPr lang="ja-JP" altLang="en-US" sz="3600" dirty="0">
                <a:solidFill>
                  <a:srgbClr val="0033CC"/>
                </a:solidFill>
                <a:latin typeface="HGS創英角ﾎﾟｯﾌﾟ体" pitchFamily="50" charset="-128"/>
                <a:ea typeface="HGS創英角ﾎﾟｯﾌﾟ体" pitchFamily="50" charset="-128"/>
              </a:rPr>
              <a:t>青色の光</a:t>
            </a:r>
            <a:r>
              <a:rPr lang="ja-JP" altLang="en-US" sz="3600" dirty="0">
                <a:latin typeface="HGS創英角ﾎﾟｯﾌﾟ体" pitchFamily="50" charset="-128"/>
                <a:ea typeface="HGS創英角ﾎﾟｯﾌﾟ体" pitchFamily="50" charset="-128"/>
              </a:rPr>
              <a:t>は</a:t>
            </a:r>
          </a:p>
          <a:p>
            <a:pPr eaLnBrk="1" hangingPunct="1">
              <a:spcBef>
                <a:spcPct val="20000"/>
              </a:spcBef>
            </a:pPr>
            <a:endParaRPr lang="en-US" altLang="ja-JP" sz="1000" dirty="0">
              <a:latin typeface="HGS創英角ﾎﾟｯﾌﾟ体" pitchFamily="50" charset="-128"/>
              <a:ea typeface="HGS創英角ﾎﾟｯﾌﾟ体" pitchFamily="50" charset="-128"/>
            </a:endParaRPr>
          </a:p>
          <a:p>
            <a:pPr eaLnBrk="1" hangingPunct="1">
              <a:spcBef>
                <a:spcPct val="20000"/>
              </a:spcBef>
            </a:pPr>
            <a:r>
              <a:rPr lang="ja-JP" altLang="en-US" sz="3600" dirty="0">
                <a:latin typeface="HGS創英角ﾎﾟｯﾌﾟ体" pitchFamily="50" charset="-128"/>
                <a:ea typeface="HGS創英角ﾎﾟｯﾌﾟ体" pitchFamily="50" charset="-128"/>
              </a:rPr>
              <a:t>遠くまで届かなかった</a:t>
            </a:r>
            <a:endParaRPr lang="ja-JP" altLang="en-US" sz="3200" dirty="0">
              <a:latin typeface="HGS創英角ﾎﾟｯﾌﾟ体" pitchFamily="50" charset="-128"/>
              <a:ea typeface="HGS創英角ﾎﾟｯﾌﾟ体" pitchFamily="50" charset="-128"/>
            </a:endParaRP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9952" y="3832225"/>
            <a:ext cx="1225550"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グループ化 6"/>
          <p:cNvGrpSpPr/>
          <p:nvPr/>
        </p:nvGrpSpPr>
        <p:grpSpPr>
          <a:xfrm>
            <a:off x="112042" y="4097617"/>
            <a:ext cx="1484108" cy="730683"/>
            <a:chOff x="6428928" y="4136573"/>
            <a:chExt cx="1672072" cy="823225"/>
          </a:xfrm>
        </p:grpSpPr>
        <p:sp>
          <p:nvSpPr>
            <p:cNvPr id="8" name="直方体 7"/>
            <p:cNvSpPr>
              <a:spLocks/>
            </p:cNvSpPr>
            <p:nvPr/>
          </p:nvSpPr>
          <p:spPr>
            <a:xfrm rot="10800000" flipH="1" flipV="1">
              <a:off x="6428928" y="4136573"/>
              <a:ext cx="1425352" cy="823225"/>
            </a:xfrm>
            <a:prstGeom prst="cube">
              <a:avLst>
                <a:gd name="adj" fmla="val 34593"/>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片側の 2 つの角を丸めた四角形 8"/>
            <p:cNvSpPr/>
            <p:nvPr/>
          </p:nvSpPr>
          <p:spPr>
            <a:xfrm rot="5400000">
              <a:off x="7837784" y="4365810"/>
              <a:ext cx="150504" cy="375928"/>
            </a:xfrm>
            <a:prstGeom prst="round2SameRect">
              <a:avLst>
                <a:gd name="adj1" fmla="val 50000"/>
                <a:gd name="adj2" fmla="val 0"/>
              </a:avLst>
            </a:prstGeom>
            <a:solidFill>
              <a:srgbClr val="0066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6150" y="3356717"/>
            <a:ext cx="7637602" cy="1812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AutoShape 6"/>
          <p:cNvSpPr>
            <a:spLocks noChangeArrowheads="1"/>
          </p:cNvSpPr>
          <p:nvPr/>
        </p:nvSpPr>
        <p:spPr bwMode="auto">
          <a:xfrm>
            <a:off x="7127875" y="2590800"/>
            <a:ext cx="1944688" cy="609600"/>
          </a:xfrm>
          <a:prstGeom prst="wedgeRoundRectCallout">
            <a:avLst>
              <a:gd name="adj1" fmla="val 265"/>
              <a:gd name="adj2" fmla="val 135774"/>
              <a:gd name="adj3" fmla="val 16667"/>
            </a:avLst>
          </a:prstGeom>
          <a:solidFill>
            <a:schemeClr val="bg1"/>
          </a:solidFill>
          <a:ln w="9525">
            <a:solidFill>
              <a:schemeClr val="tx1"/>
            </a:solidFill>
            <a:miter lim="800000"/>
            <a:headEnd/>
            <a:tailEnd/>
          </a:ln>
        </p:spPr>
        <p:txBody>
          <a:bodyPr/>
          <a:lstStyle/>
          <a:p>
            <a:pPr algn="ctr">
              <a:defRPr/>
            </a:pPr>
            <a:r>
              <a:rPr lang="ja-JP" altLang="en-US" sz="2800" dirty="0">
                <a:ea typeface="HGP創英角ﾎﾟｯﾌﾟ体" pitchFamily="50" charset="-128"/>
              </a:rPr>
              <a:t>見えない</a:t>
            </a:r>
          </a:p>
        </p:txBody>
      </p:sp>
    </p:spTree>
    <p:extLst>
      <p:ext uri="{BB962C8B-B14F-4D97-AF65-F5344CB8AC3E}">
        <p14:creationId xmlns:p14="http://schemas.microsoft.com/office/powerpoint/2010/main" val="25744033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462"/>
                                        </p:tgtEl>
                                        <p:attrNameLst>
                                          <p:attrName>style.visibility</p:attrName>
                                        </p:attrNameLst>
                                      </p:cBhvr>
                                      <p:to>
                                        <p:strVal val="visible"/>
                                      </p:to>
                                    </p:set>
                                    <p:animEffect transition="in" filter="fade">
                                      <p:cBhvr>
                                        <p:cTn id="7" dur="500"/>
                                        <p:tgtEl>
                                          <p:spTgt spid="19462"/>
                                        </p:tgtEl>
                                      </p:cBhvr>
                                    </p:animEffect>
                                  </p:childTnLst>
                                </p:cTn>
                              </p:par>
                              <p:par>
                                <p:cTn id="8" presetID="10" presetClass="exit" presetSubtype="0" fill="hold" nodeType="withEffect">
                                  <p:stCondLst>
                                    <p:cond delay="0"/>
                                  </p:stCondLst>
                                  <p:childTnLst>
                                    <p:animEffect transition="out" filter="fade">
                                      <p:cBhvr>
                                        <p:cTn id="9" dur="100"/>
                                        <p:tgtEl>
                                          <p:spTgt spid="1027"/>
                                        </p:tgtEl>
                                      </p:cBhvr>
                                    </p:animEffect>
                                    <p:set>
                                      <p:cBhvr>
                                        <p:cTn id="10" dur="1" fill="hold">
                                          <p:stCondLst>
                                            <p:cond delay="99"/>
                                          </p:stCondLst>
                                        </p:cTn>
                                        <p:tgtEl>
                                          <p:spTgt spid="102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10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400"/>
                                        <p:tgtEl>
                                          <p:spTgt spid="1026"/>
                                        </p:tgtEl>
                                      </p:cBhvr>
                                    </p:animEffect>
                                  </p:childTnLst>
                                </p:cTn>
                              </p:par>
                              <p:par>
                                <p:cTn id="16" presetID="42" presetClass="entr" presetSubtype="0" fill="hold" nodeType="withEffect">
                                  <p:stCondLst>
                                    <p:cond delay="50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anim calcmode="lin" valueType="num">
                                      <p:cBhvr>
                                        <p:cTn id="19" dur="500" fill="hold"/>
                                        <p:tgtEl>
                                          <p:spTgt spid="13"/>
                                        </p:tgtEl>
                                        <p:attrNameLst>
                                          <p:attrName>ppt_x</p:attrName>
                                        </p:attrNameLst>
                                      </p:cBhvr>
                                      <p:tavLst>
                                        <p:tav tm="0">
                                          <p:val>
                                            <p:strVal val="#ppt_x"/>
                                          </p:val>
                                        </p:tav>
                                        <p:tav tm="100000">
                                          <p:val>
                                            <p:strVal val="#ppt_x"/>
                                          </p:val>
                                        </p:tav>
                                      </p:tavLst>
                                    </p:anim>
                                    <p:anim calcmode="lin" valueType="num">
                                      <p:cBhvr>
                                        <p:cTn id="20"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696" y="3566316"/>
            <a:ext cx="6774355" cy="1679684"/>
          </a:xfrm>
          <a:prstGeom prst="rect">
            <a:avLst/>
          </a:prstGeom>
        </p:spPr>
      </p:pic>
      <p:sp>
        <p:nvSpPr>
          <p:cNvPr id="19458" name="Rectangle 2"/>
          <p:cNvSpPr>
            <a:spLocks noGrp="1" noChangeArrowheads="1"/>
          </p:cNvSpPr>
          <p:nvPr>
            <p:ph type="title" idx="4294967295"/>
          </p:nvPr>
        </p:nvSpPr>
        <p:spPr>
          <a:xfrm>
            <a:off x="0" y="217967"/>
            <a:ext cx="9144000" cy="914400"/>
          </a:xfrm>
        </p:spPr>
        <p:txBody>
          <a:bodyPr rtlCol="0">
            <a:scene3d>
              <a:camera prst="orthographicFront"/>
              <a:lightRig rig="threePt" dir="t"/>
            </a:scene3d>
            <a:sp3d>
              <a:bevelB w="0" h="0"/>
              <a:contourClr>
                <a:srgbClr val="1C5C90"/>
              </a:contourClr>
            </a:sp3d>
          </a:bodyPr>
          <a:lstStyle/>
          <a:p>
            <a:pPr eaLnBrk="1" fontAlgn="auto" hangingPunct="1">
              <a:spcAft>
                <a:spcPts val="0"/>
              </a:spcAft>
              <a:defRPr/>
            </a:pPr>
            <a:r>
              <a:rPr lang="en-US" altLang="ja-JP" sz="4800" b="0" dirty="0">
                <a:ln>
                  <a:solidFill>
                    <a:schemeClr val="bg1"/>
                  </a:solidFill>
                </a:ln>
                <a:solidFill>
                  <a:schemeClr val="tx1"/>
                </a:solidFill>
                <a:effectLst>
                  <a:outerShdw blurRad="38100" dist="38100" dir="2700000" algn="tl">
                    <a:srgbClr val="000000">
                      <a:alpha val="43137"/>
                    </a:srgbClr>
                  </a:outerShdw>
                </a:effectLst>
                <a:latin typeface="HG創英角ﾎﾟｯﾌﾟ体" pitchFamily="49" charset="-128"/>
                <a:ea typeface="HG創英角ﾎﾟｯﾌﾟ体" pitchFamily="49" charset="-128"/>
                <a:cs typeface="Segoe UI" pitchFamily="34" charset="0"/>
              </a:rPr>
              <a:t>《</a:t>
            </a:r>
            <a:r>
              <a:rPr lang="ja-JP" altLang="en-US" sz="4800" b="0" dirty="0">
                <a:ln>
                  <a:solidFill>
                    <a:schemeClr val="bg1"/>
                  </a:solidFill>
                </a:ln>
                <a:solidFill>
                  <a:schemeClr val="tx1"/>
                </a:solidFill>
                <a:effectLst>
                  <a:outerShdw blurRad="38100" dist="38100" dir="2700000" algn="tl">
                    <a:srgbClr val="000000">
                      <a:alpha val="43137"/>
                    </a:srgbClr>
                  </a:outerShdw>
                </a:effectLst>
                <a:latin typeface="HG創英角ﾎﾟｯﾌﾟ体" pitchFamily="49" charset="-128"/>
                <a:ea typeface="HG創英角ﾎﾟｯﾌﾟ体" pitchFamily="49" charset="-128"/>
                <a:cs typeface="Segoe UI" pitchFamily="34" charset="0"/>
              </a:rPr>
              <a:t>実験結果　その２</a:t>
            </a:r>
            <a:r>
              <a:rPr lang="en-US" altLang="ja-JP" sz="4800" b="0" dirty="0">
                <a:ln>
                  <a:solidFill>
                    <a:schemeClr val="bg1"/>
                  </a:solidFill>
                </a:ln>
                <a:solidFill>
                  <a:schemeClr val="tx1"/>
                </a:solidFill>
                <a:effectLst>
                  <a:outerShdw blurRad="38100" dist="38100" dir="2700000" algn="tl">
                    <a:srgbClr val="000000">
                      <a:alpha val="43137"/>
                    </a:srgbClr>
                  </a:outerShdw>
                </a:effectLst>
                <a:latin typeface="HG創英角ﾎﾟｯﾌﾟ体" pitchFamily="49" charset="-128"/>
                <a:ea typeface="HG創英角ﾎﾟｯﾌﾟ体" pitchFamily="49" charset="-128"/>
                <a:cs typeface="Segoe UI" pitchFamily="34" charset="0"/>
              </a:rPr>
              <a:t>》</a:t>
            </a:r>
          </a:p>
        </p:txBody>
      </p:sp>
      <p:sp>
        <p:nvSpPr>
          <p:cNvPr id="20483" name="Rectangle 3"/>
          <p:cNvSpPr>
            <a:spLocks noGrp="1" noChangeArrowheads="1"/>
          </p:cNvSpPr>
          <p:nvPr>
            <p:ph idx="4294967295"/>
          </p:nvPr>
        </p:nvSpPr>
        <p:spPr>
          <a:xfrm>
            <a:off x="914400" y="1676400"/>
            <a:ext cx="5638800" cy="1295400"/>
          </a:xfrm>
        </p:spPr>
        <p:txBody>
          <a:bodyPr>
            <a:normAutofit lnSpcReduction="10000"/>
          </a:bodyPr>
          <a:lstStyle/>
          <a:p>
            <a:pPr>
              <a:lnSpc>
                <a:spcPct val="90000"/>
              </a:lnSpc>
              <a:buFontTx/>
              <a:buNone/>
            </a:pPr>
            <a:r>
              <a:rPr lang="ja-JP" altLang="en-US" sz="3600" dirty="0">
                <a:solidFill>
                  <a:srgbClr val="FF0000"/>
                </a:solidFill>
                <a:latin typeface="HGS創英角ﾎﾟｯﾌﾟ体" pitchFamily="50" charset="-128"/>
                <a:ea typeface="HGS創英角ﾎﾟｯﾌﾟ体" pitchFamily="50" charset="-128"/>
              </a:rPr>
              <a:t>赤色の光</a:t>
            </a:r>
            <a:r>
              <a:rPr lang="ja-JP" altLang="en-US" sz="3600" dirty="0">
                <a:solidFill>
                  <a:schemeClr val="tx1"/>
                </a:solidFill>
                <a:latin typeface="HGS創英角ﾎﾟｯﾌﾟ体" pitchFamily="50" charset="-128"/>
                <a:ea typeface="HGS創英角ﾎﾟｯﾌﾟ体" pitchFamily="50" charset="-128"/>
              </a:rPr>
              <a:t>は</a:t>
            </a:r>
          </a:p>
          <a:p>
            <a:pPr>
              <a:lnSpc>
                <a:spcPct val="90000"/>
              </a:lnSpc>
              <a:buFontTx/>
              <a:buNone/>
            </a:pPr>
            <a:endParaRPr lang="en-US" altLang="ja-JP" sz="1000" dirty="0">
              <a:solidFill>
                <a:schemeClr val="tx1"/>
              </a:solidFill>
              <a:latin typeface="HGS創英角ﾎﾟｯﾌﾟ体" pitchFamily="50" charset="-128"/>
              <a:ea typeface="HGS創英角ﾎﾟｯﾌﾟ体" pitchFamily="50" charset="-128"/>
            </a:endParaRPr>
          </a:p>
          <a:p>
            <a:pPr>
              <a:lnSpc>
                <a:spcPct val="90000"/>
              </a:lnSpc>
              <a:buFontTx/>
              <a:buNone/>
            </a:pPr>
            <a:r>
              <a:rPr lang="ja-JP" altLang="en-US" sz="3600" dirty="0">
                <a:solidFill>
                  <a:schemeClr val="tx1"/>
                </a:solidFill>
                <a:latin typeface="HGS創英角ﾎﾟｯﾌﾟ体" pitchFamily="50" charset="-128"/>
                <a:ea typeface="HGS創英角ﾎﾟｯﾌﾟ体" pitchFamily="50" charset="-128"/>
              </a:rPr>
              <a:t>遠くまで届いた</a:t>
            </a:r>
            <a:endParaRPr lang="en-US" altLang="ja-JP" sz="3600" dirty="0">
              <a:solidFill>
                <a:schemeClr val="tx1"/>
              </a:solidFill>
              <a:latin typeface="HGS創英角ﾎﾟｯﾌﾟ体" pitchFamily="50" charset="-128"/>
              <a:ea typeface="HGS創英角ﾎﾟｯﾌﾟ体" pitchFamily="50" charset="-128"/>
            </a:endParaRPr>
          </a:p>
        </p:txBody>
      </p:sp>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984" y="3866408"/>
            <a:ext cx="1225550" cy="107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グループ化 6"/>
          <p:cNvGrpSpPr/>
          <p:nvPr/>
        </p:nvGrpSpPr>
        <p:grpSpPr>
          <a:xfrm>
            <a:off x="59318" y="4193931"/>
            <a:ext cx="1484108" cy="730683"/>
            <a:chOff x="3995936" y="4099300"/>
            <a:chExt cx="1672072" cy="823225"/>
          </a:xfrm>
        </p:grpSpPr>
        <p:sp>
          <p:nvSpPr>
            <p:cNvPr id="8" name="直方体 7"/>
            <p:cNvSpPr>
              <a:spLocks/>
            </p:cNvSpPr>
            <p:nvPr/>
          </p:nvSpPr>
          <p:spPr>
            <a:xfrm rot="10800000" flipH="1" flipV="1">
              <a:off x="3995936" y="4099300"/>
              <a:ext cx="1425352" cy="823225"/>
            </a:xfrm>
            <a:prstGeom prst="cube">
              <a:avLst>
                <a:gd name="adj" fmla="val 34593"/>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片側の 2 つの角を丸めた四角形 10"/>
            <p:cNvSpPr/>
            <p:nvPr/>
          </p:nvSpPr>
          <p:spPr>
            <a:xfrm rot="5400000">
              <a:off x="5404792" y="4328537"/>
              <a:ext cx="150504" cy="375928"/>
            </a:xfrm>
            <a:prstGeom prst="round2SameRect">
              <a:avLst>
                <a:gd name="adj1" fmla="val 50000"/>
                <a:gd name="adj2" fmla="val 0"/>
              </a:avLst>
            </a:prstGeom>
            <a:solidFill>
              <a:srgbClr val="FF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9" name="Picture 8" descr="CIMG0863"/>
          <p:cNvPicPr>
            <a:picLocks noChangeAspect="1" noChangeArrowheads="1"/>
          </p:cNvPicPr>
          <p:nvPr/>
        </p:nvPicPr>
        <p:blipFill>
          <a:blip r:embed="rId5" cstate="print"/>
          <a:srcRect l="3883" t="43053" b="24397"/>
          <a:stretch>
            <a:fillRect/>
          </a:stretch>
        </p:blipFill>
        <p:spPr bwMode="auto">
          <a:xfrm>
            <a:off x="1657968" y="3500731"/>
            <a:ext cx="7129810" cy="1810853"/>
          </a:xfrm>
          <a:prstGeom prst="rect">
            <a:avLst/>
          </a:prstGeom>
          <a:noFill/>
          <a:ln w="9525">
            <a:noFill/>
            <a:miter lim="800000"/>
            <a:headEnd/>
            <a:tailEnd/>
          </a:ln>
          <a:effectLst>
            <a:softEdge rad="127000"/>
          </a:effectLst>
        </p:spPr>
      </p:pic>
      <p:sp>
        <p:nvSpPr>
          <p:cNvPr id="10" name="AutoShape 6"/>
          <p:cNvSpPr>
            <a:spLocks noChangeArrowheads="1"/>
          </p:cNvSpPr>
          <p:nvPr/>
        </p:nvSpPr>
        <p:spPr bwMode="auto">
          <a:xfrm>
            <a:off x="7162800" y="2514600"/>
            <a:ext cx="1905000" cy="609600"/>
          </a:xfrm>
          <a:prstGeom prst="wedgeRoundRectCallout">
            <a:avLst>
              <a:gd name="adj1" fmla="val 2523"/>
              <a:gd name="adj2" fmla="val 147338"/>
              <a:gd name="adj3" fmla="val 16667"/>
            </a:avLst>
          </a:prstGeom>
          <a:solidFill>
            <a:schemeClr val="bg1"/>
          </a:solidFill>
          <a:ln w="9525">
            <a:solidFill>
              <a:schemeClr val="tx1"/>
            </a:solidFill>
            <a:miter lim="800000"/>
            <a:headEnd/>
            <a:tailEnd/>
          </a:ln>
        </p:spPr>
        <p:txBody>
          <a:bodyPr/>
          <a:lstStyle/>
          <a:p>
            <a:pPr algn="ctr"/>
            <a:r>
              <a:rPr lang="ja-JP" altLang="en-US" sz="2800" dirty="0">
                <a:ea typeface="HGP創英角ﾎﾟｯﾌﾟ体" pitchFamily="50" charset="-128"/>
              </a:rPr>
              <a:t>見える</a:t>
            </a:r>
          </a:p>
        </p:txBody>
      </p:sp>
    </p:spTree>
    <p:extLst>
      <p:ext uri="{BB962C8B-B14F-4D97-AF65-F5344CB8AC3E}">
        <p14:creationId xmlns:p14="http://schemas.microsoft.com/office/powerpoint/2010/main" val="9430778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animEffect transition="in" filter="fade">
                                      <p:cBhvr>
                                        <p:cTn id="7" dur="500"/>
                                        <p:tgtEl>
                                          <p:spTgt spid="2048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483">
                                            <p:txEl>
                                              <p:pRg st="2" end="2"/>
                                            </p:txEl>
                                          </p:spTgt>
                                        </p:tgtEl>
                                        <p:attrNameLst>
                                          <p:attrName>style.visibility</p:attrName>
                                        </p:attrNameLst>
                                      </p:cBhvr>
                                      <p:to>
                                        <p:strVal val="visible"/>
                                      </p:to>
                                    </p:set>
                                    <p:animEffect transition="in" filter="fade">
                                      <p:cBhvr>
                                        <p:cTn id="10" dur="500"/>
                                        <p:tgtEl>
                                          <p:spTgt spid="20483">
                                            <p:txEl>
                                              <p:pRg st="2" end="2"/>
                                            </p:txEl>
                                          </p:spTgt>
                                        </p:tgtEl>
                                      </p:cBhvr>
                                    </p:animEffect>
                                  </p:childTnLst>
                                </p:cTn>
                              </p:par>
                              <p:par>
                                <p:cTn id="11" presetID="10" presetClass="exit" presetSubtype="0" fill="hold" nodeType="withEffect">
                                  <p:stCondLst>
                                    <p:cond delay="0"/>
                                  </p:stCondLst>
                                  <p:childTnLst>
                                    <p:animEffect transition="out" filter="fade">
                                      <p:cBhvr>
                                        <p:cTn id="12" dur="100"/>
                                        <p:tgtEl>
                                          <p:spTgt spid="2052"/>
                                        </p:tgtEl>
                                      </p:cBhvr>
                                    </p:animEffect>
                                    <p:set>
                                      <p:cBhvr>
                                        <p:cTn id="13" dur="1" fill="hold">
                                          <p:stCondLst>
                                            <p:cond delay="99"/>
                                          </p:stCondLst>
                                        </p:cTn>
                                        <p:tgtEl>
                                          <p:spTgt spid="2052"/>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42" presetClass="entr" presetSubtype="0" fill="hold" grpId="0" nodeType="with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anim calcmode="lin" valueType="num">
                                      <p:cBhvr>
                                        <p:cTn id="22" dur="500" fill="hold"/>
                                        <p:tgtEl>
                                          <p:spTgt spid="10"/>
                                        </p:tgtEl>
                                        <p:attrNameLst>
                                          <p:attrName>ppt_x</p:attrName>
                                        </p:attrNameLst>
                                      </p:cBhvr>
                                      <p:tavLst>
                                        <p:tav tm="0">
                                          <p:val>
                                            <p:strVal val="#ppt_x"/>
                                          </p:val>
                                        </p:tav>
                                        <p:tav tm="100000">
                                          <p:val>
                                            <p:strVal val="#ppt_x"/>
                                          </p:val>
                                        </p:tav>
                                      </p:tavLst>
                                    </p:anim>
                                    <p:anim calcmode="lin" valueType="num">
                                      <p:cBhvr>
                                        <p:cTn id="23"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uiExpand="1" build="p"/>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rikakoubou\Desktop\赤と青の光混ぜたアレ.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39979" y="3356992"/>
            <a:ext cx="6984776" cy="1502103"/>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グループ化 6"/>
          <p:cNvGrpSpPr>
            <a:grpSpLocks/>
          </p:cNvGrpSpPr>
          <p:nvPr/>
        </p:nvGrpSpPr>
        <p:grpSpPr bwMode="auto">
          <a:xfrm>
            <a:off x="507056" y="1715889"/>
            <a:ext cx="3886200" cy="1341438"/>
            <a:chOff x="457200" y="2682081"/>
            <a:chExt cx="3886200" cy="1341438"/>
          </a:xfrm>
        </p:grpSpPr>
        <p:sp>
          <p:nvSpPr>
            <p:cNvPr id="16" name="AutoShape 3"/>
            <p:cNvSpPr>
              <a:spLocks noChangeArrowheads="1"/>
            </p:cNvSpPr>
            <p:nvPr/>
          </p:nvSpPr>
          <p:spPr bwMode="auto">
            <a:xfrm>
              <a:off x="540221" y="2682081"/>
              <a:ext cx="3733800" cy="1341438"/>
            </a:xfrm>
            <a:prstGeom prst="wedgeRoundRectCallout">
              <a:avLst>
                <a:gd name="adj1" fmla="val 19034"/>
                <a:gd name="adj2" fmla="val 108077"/>
                <a:gd name="adj3" fmla="val 16667"/>
              </a:avLst>
            </a:prstGeom>
            <a:solidFill>
              <a:schemeClr val="bg1"/>
            </a:solidFill>
            <a:ln w="9525" algn="ctr">
              <a:solidFill>
                <a:schemeClr val="tx1"/>
              </a:solidFill>
              <a:miter lim="800000"/>
              <a:headEnd/>
              <a:tailEnd/>
            </a:ln>
          </p:spPr>
          <p:txBody>
            <a:bodyPr/>
            <a:lstStyle/>
            <a:p>
              <a:pPr marL="342900" indent="-342900" algn="ctr">
                <a:spcBef>
                  <a:spcPct val="20000"/>
                </a:spcBef>
              </a:pPr>
              <a:endParaRPr lang="ja-JP" altLang="en-US" sz="3200">
                <a:ea typeface="HGP創英角ﾎﾟｯﾌﾟ体" pitchFamily="50" charset="-128"/>
              </a:endParaRPr>
            </a:p>
          </p:txBody>
        </p:sp>
        <p:sp>
          <p:nvSpPr>
            <p:cNvPr id="17" name="テキスト ボックス 5"/>
            <p:cNvSpPr txBox="1">
              <a:spLocks noChangeArrowheads="1"/>
            </p:cNvSpPr>
            <p:nvPr/>
          </p:nvSpPr>
          <p:spPr bwMode="auto">
            <a:xfrm>
              <a:off x="457200" y="2743200"/>
              <a:ext cx="3886200" cy="1175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spcBef>
                  <a:spcPct val="20000"/>
                </a:spcBef>
              </a:pPr>
              <a:r>
                <a:rPr lang="en-US" altLang="ja-JP" sz="3200" dirty="0">
                  <a:latin typeface="HGS創英角ﾎﾟｯﾌﾟ体" pitchFamily="50" charset="-128"/>
                  <a:ea typeface="HGS創英角ﾎﾟｯﾌﾟ体" pitchFamily="50" charset="-128"/>
                </a:rPr>
                <a:t>LED</a:t>
              </a:r>
              <a:r>
                <a:rPr lang="ja-JP" altLang="en-US" sz="3200" dirty="0" smtClean="0">
                  <a:latin typeface="HGS創英角ﾎﾟｯﾌﾟ体" pitchFamily="50" charset="-128"/>
                  <a:ea typeface="HGS創英角ﾎﾟｯﾌﾟ体" pitchFamily="50" charset="-128"/>
                </a:rPr>
                <a:t>に</a:t>
              </a:r>
              <a:r>
                <a:rPr lang="ja-JP" altLang="en-US" sz="3200" dirty="0">
                  <a:latin typeface="HGS創英角ﾎﾟｯﾌﾟ体" pitchFamily="50" charset="-128"/>
                  <a:ea typeface="HGS創英角ﾎﾟｯﾌﾟ体" pitchFamily="50" charset="-128"/>
                </a:rPr>
                <a:t>近いところは</a:t>
              </a:r>
              <a:endParaRPr lang="en-US" altLang="ja-JP" sz="3200" dirty="0">
                <a:latin typeface="HGS創英角ﾎﾟｯﾌﾟ体" pitchFamily="50" charset="-128"/>
                <a:ea typeface="HGS創英角ﾎﾟｯﾌﾟ体" pitchFamily="50" charset="-128"/>
              </a:endParaRPr>
            </a:p>
            <a:p>
              <a:pPr algn="ctr" eaLnBrk="1" hangingPunct="1">
                <a:spcBef>
                  <a:spcPct val="20000"/>
                </a:spcBef>
              </a:pPr>
              <a:r>
                <a:rPr lang="ja-JP" altLang="en-US" sz="3200" dirty="0" smtClean="0">
                  <a:solidFill>
                    <a:srgbClr val="7030A0"/>
                  </a:solidFill>
                  <a:latin typeface="HGS創英角ﾎﾟｯﾌﾟ体" pitchFamily="50" charset="-128"/>
                  <a:ea typeface="HGS創英角ﾎﾟｯﾌﾟ体" pitchFamily="50" charset="-128"/>
                </a:rPr>
                <a:t>紫っぽい</a:t>
              </a:r>
              <a:endParaRPr lang="ja-JP" altLang="en-US" sz="3200" dirty="0">
                <a:solidFill>
                  <a:srgbClr val="7030A0"/>
                </a:solidFill>
                <a:latin typeface="HGS創英角ﾎﾟｯﾌﾟ体" pitchFamily="50" charset="-128"/>
                <a:ea typeface="HGS創英角ﾎﾟｯﾌﾟ体" pitchFamily="50" charset="-128"/>
              </a:endParaRPr>
            </a:p>
          </p:txBody>
        </p:sp>
      </p:grpSp>
      <p:grpSp>
        <p:nvGrpSpPr>
          <p:cNvPr id="18" name="グループ化 8"/>
          <p:cNvGrpSpPr>
            <a:grpSpLocks/>
          </p:cNvGrpSpPr>
          <p:nvPr/>
        </p:nvGrpSpPr>
        <p:grpSpPr bwMode="auto">
          <a:xfrm>
            <a:off x="4499992" y="1700808"/>
            <a:ext cx="4571231" cy="1371600"/>
            <a:chOff x="4724400" y="2667000"/>
            <a:chExt cx="4038600" cy="1371600"/>
          </a:xfrm>
        </p:grpSpPr>
        <p:sp>
          <p:nvSpPr>
            <p:cNvPr id="19" name="AutoShape 4"/>
            <p:cNvSpPr>
              <a:spLocks noChangeArrowheads="1"/>
            </p:cNvSpPr>
            <p:nvPr/>
          </p:nvSpPr>
          <p:spPr bwMode="auto">
            <a:xfrm>
              <a:off x="4724400" y="2667000"/>
              <a:ext cx="4038600" cy="1371600"/>
            </a:xfrm>
            <a:prstGeom prst="wedgeRoundRectCallout">
              <a:avLst>
                <a:gd name="adj1" fmla="val 30769"/>
                <a:gd name="adj2" fmla="val 102374"/>
                <a:gd name="adj3" fmla="val 16667"/>
              </a:avLst>
            </a:prstGeom>
            <a:solidFill>
              <a:schemeClr val="bg1"/>
            </a:solidFill>
            <a:ln w="9525" algn="ctr">
              <a:solidFill>
                <a:schemeClr val="tx1"/>
              </a:solidFill>
              <a:miter lim="800000"/>
              <a:headEnd/>
              <a:tailEnd/>
            </a:ln>
          </p:spPr>
          <p:txBody>
            <a:bodyPr/>
            <a:lstStyle/>
            <a:p>
              <a:pPr marL="342900" indent="-342900" algn="ctr">
                <a:spcBef>
                  <a:spcPct val="20000"/>
                </a:spcBef>
              </a:pPr>
              <a:endParaRPr lang="ja-JP" altLang="en-US" sz="3200">
                <a:ea typeface="HGP創英角ﾎﾟｯﾌﾟ体" pitchFamily="50" charset="-128"/>
              </a:endParaRPr>
            </a:p>
          </p:txBody>
        </p:sp>
        <p:sp>
          <p:nvSpPr>
            <p:cNvPr id="20" name="テキスト ボックス 7"/>
            <p:cNvSpPr txBox="1">
              <a:spLocks noChangeArrowheads="1"/>
            </p:cNvSpPr>
            <p:nvPr/>
          </p:nvSpPr>
          <p:spPr bwMode="auto">
            <a:xfrm>
              <a:off x="4854871" y="2814191"/>
              <a:ext cx="38862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spcBef>
                  <a:spcPct val="20000"/>
                </a:spcBef>
              </a:pPr>
              <a:r>
                <a:rPr lang="en-US" altLang="ja-JP" sz="3200" dirty="0">
                  <a:latin typeface="HGS創英角ﾎﾟｯﾌﾟ体" pitchFamily="50" charset="-128"/>
                  <a:ea typeface="HGS創英角ﾎﾟｯﾌﾟ体" pitchFamily="50" charset="-128"/>
                </a:rPr>
                <a:t>LED</a:t>
              </a:r>
              <a:r>
                <a:rPr lang="ja-JP" altLang="en-US" sz="3200" dirty="0" smtClean="0">
                  <a:latin typeface="HGS創英角ﾎﾟｯﾌﾟ体" pitchFamily="50" charset="-128"/>
                  <a:ea typeface="HGS創英角ﾎﾟｯﾌﾟ体" pitchFamily="50" charset="-128"/>
                </a:rPr>
                <a:t>から</a:t>
              </a:r>
              <a:r>
                <a:rPr lang="ja-JP" altLang="en-US" sz="3200" dirty="0">
                  <a:latin typeface="HGS創英角ﾎﾟｯﾌﾟ体" pitchFamily="50" charset="-128"/>
                  <a:ea typeface="HGS創英角ﾎﾟｯﾌﾟ体" pitchFamily="50" charset="-128"/>
                </a:rPr>
                <a:t>遠いところ</a:t>
              </a:r>
              <a:r>
                <a:rPr lang="ja-JP" altLang="en-US" sz="3200" dirty="0" smtClean="0">
                  <a:latin typeface="HGS創英角ﾎﾟｯﾌﾟ体" pitchFamily="50" charset="-128"/>
                  <a:ea typeface="HGS創英角ﾎﾟｯﾌﾟ体" pitchFamily="50" charset="-128"/>
                </a:rPr>
                <a:t>は</a:t>
              </a:r>
              <a:r>
                <a:rPr lang="ja-JP" altLang="en-US" sz="3200" dirty="0" smtClean="0">
                  <a:solidFill>
                    <a:srgbClr val="FF0000"/>
                  </a:solidFill>
                  <a:latin typeface="HGS創英角ﾎﾟｯﾌﾟ体" pitchFamily="50" charset="-128"/>
                  <a:ea typeface="HGS創英角ﾎﾟｯﾌﾟ体" pitchFamily="50" charset="-128"/>
                </a:rPr>
                <a:t>赤っぽい</a:t>
              </a:r>
              <a:endParaRPr lang="ja-JP" altLang="en-US" sz="3200" dirty="0">
                <a:latin typeface="HGS創英角ﾎﾟｯﾌﾟ体" pitchFamily="50" charset="-128"/>
                <a:ea typeface="HGS創英角ﾎﾟｯﾌﾟ体" pitchFamily="50" charset="-128"/>
              </a:endParaRPr>
            </a:p>
          </p:txBody>
        </p:sp>
      </p:grpSp>
      <p:sp>
        <p:nvSpPr>
          <p:cNvPr id="24" name="Rectangle 5"/>
          <p:cNvSpPr txBox="1">
            <a:spLocks noChangeArrowheads="1"/>
          </p:cNvSpPr>
          <p:nvPr/>
        </p:nvSpPr>
        <p:spPr>
          <a:xfrm>
            <a:off x="-252536" y="400890"/>
            <a:ext cx="7830826" cy="1080120"/>
          </a:xfrm>
          <a:prstGeom prst="rect">
            <a:avLst/>
          </a:prstGeom>
        </p:spPr>
        <p:txBody>
          <a:bodyPr vert="horz" rtlCol="0" anchor="ctr">
            <a:normAutofit fontScale="90000"/>
            <a:scene3d>
              <a:camera prst="orthographicFront"/>
              <a:lightRig rig="threePt" dir="t"/>
            </a:scene3d>
            <a:sp3d extrusionH="57150">
              <a:bevelT w="38100" h="38100"/>
              <a:bevelB w="0" h="0"/>
              <a:contourClr>
                <a:srgbClr val="1C5C90"/>
              </a:contourClr>
            </a:sp3d>
          </a:bodyPr>
          <a:lstStyle>
            <a:lvl1pPr algn="l" rtl="0" eaLnBrk="1" latinLnBrk="0" hangingPunct="1">
              <a:spcBef>
                <a:spcPct val="0"/>
              </a:spcBef>
              <a:buNone/>
              <a:defRPr kumimoji="1" sz="3600" kern="1200" cap="all" baseline="0">
                <a:solidFill>
                  <a:schemeClr val="tx2"/>
                </a:solidFill>
                <a:effectLst>
                  <a:reflection blurRad="12700" stA="48000" endA="300" endPos="55000" dir="5400000" sy="-90000" algn="bl" rotWithShape="0"/>
                </a:effectLst>
                <a:latin typeface="+mj-lt"/>
                <a:ea typeface="+mj-ea"/>
                <a:cs typeface="+mj-cs"/>
              </a:defRPr>
            </a:lvl1pPr>
          </a:lstStyle>
          <a:p>
            <a:pPr>
              <a:defRPr/>
            </a:pPr>
            <a:r>
              <a:rPr lang="en-US" altLang="ja-JP" sz="4800" dirty="0" smtClean="0">
                <a:solidFill>
                  <a:sysClr val="windowText" lastClr="000000"/>
                </a:solidFill>
                <a:effectLst/>
                <a:latin typeface="HG創英角ﾎﾟｯﾌﾟ体" pitchFamily="49" charset="-128"/>
                <a:ea typeface="HG創英角ﾎﾟｯﾌﾟ体" pitchFamily="49" charset="-128"/>
                <a:cs typeface="Segoe UI" pitchFamily="34" charset="0"/>
              </a:rPr>
              <a:t>《</a:t>
            </a:r>
            <a:r>
              <a:rPr lang="ja-JP" altLang="en-US" sz="4800" dirty="0">
                <a:solidFill>
                  <a:sysClr val="windowText" lastClr="000000"/>
                </a:solidFill>
                <a:effectLst/>
                <a:latin typeface="HG創英角ﾎﾟｯﾌﾟ体" pitchFamily="49" charset="-128"/>
                <a:ea typeface="HG創英角ﾎﾟｯﾌﾟ体" pitchFamily="49" charset="-128"/>
                <a:cs typeface="Segoe UI" pitchFamily="34" charset="0"/>
              </a:rPr>
              <a:t>赤</a:t>
            </a:r>
            <a:r>
              <a:rPr lang="ja-JP" altLang="en-US" sz="4800" dirty="0" smtClean="0">
                <a:solidFill>
                  <a:sysClr val="windowText" lastClr="000000"/>
                </a:solidFill>
                <a:effectLst/>
                <a:latin typeface="HG創英角ﾎﾟｯﾌﾟ体" pitchFamily="49" charset="-128"/>
                <a:ea typeface="HG創英角ﾎﾟｯﾌﾟ体" pitchFamily="49" charset="-128"/>
                <a:cs typeface="Segoe UI" pitchFamily="34" charset="0"/>
              </a:rPr>
              <a:t>と青の</a:t>
            </a:r>
            <a:r>
              <a:rPr lang="en-US" altLang="ja-JP" sz="4800" dirty="0" smtClean="0">
                <a:solidFill>
                  <a:sysClr val="windowText" lastClr="000000"/>
                </a:solidFill>
                <a:effectLst/>
                <a:latin typeface="HG創英角ﾎﾟｯﾌﾟ体" pitchFamily="49" charset="-128"/>
                <a:ea typeface="HG創英角ﾎﾟｯﾌﾟ体" pitchFamily="49" charset="-128"/>
                <a:cs typeface="Segoe UI" pitchFamily="34" charset="0"/>
              </a:rPr>
              <a:t>LED</a:t>
            </a:r>
            <a:r>
              <a:rPr lang="ja-JP" altLang="en-US" sz="4800" dirty="0" smtClean="0">
                <a:solidFill>
                  <a:sysClr val="windowText" lastClr="000000"/>
                </a:solidFill>
                <a:effectLst/>
                <a:latin typeface="HG創英角ﾎﾟｯﾌﾟ体" pitchFamily="49" charset="-128"/>
                <a:ea typeface="HG創英角ﾎﾟｯﾌﾟ体" pitchFamily="49" charset="-128"/>
                <a:cs typeface="Segoe UI" pitchFamily="34" charset="0"/>
              </a:rPr>
              <a:t>をあてたとき</a:t>
            </a:r>
            <a:r>
              <a:rPr lang="en-US" altLang="ja-JP" sz="4800" dirty="0" smtClean="0">
                <a:solidFill>
                  <a:sysClr val="windowText" lastClr="000000"/>
                </a:solidFill>
                <a:effectLst/>
                <a:latin typeface="HG創英角ﾎﾟｯﾌﾟ体" pitchFamily="49" charset="-128"/>
                <a:ea typeface="HG創英角ﾎﾟｯﾌﾟ体" pitchFamily="49" charset="-128"/>
                <a:cs typeface="Segoe UI" pitchFamily="34" charset="0"/>
              </a:rPr>
              <a:t>》</a:t>
            </a:r>
            <a:endParaRPr lang="en-US" altLang="ja-JP" sz="4800" dirty="0">
              <a:solidFill>
                <a:sysClr val="windowText" lastClr="000000"/>
              </a:solidFill>
              <a:effectLst/>
              <a:latin typeface="HG創英角ﾎﾟｯﾌﾟ体" pitchFamily="49" charset="-128"/>
              <a:ea typeface="HG創英角ﾎﾟｯﾌﾟ体" pitchFamily="49" charset="-128"/>
              <a:cs typeface="Segoe UI" pitchFamily="34" charset="0"/>
            </a:endParaRPr>
          </a:p>
        </p:txBody>
      </p:sp>
      <p:grpSp>
        <p:nvGrpSpPr>
          <p:cNvPr id="22" name="グループ化 21"/>
          <p:cNvGrpSpPr/>
          <p:nvPr/>
        </p:nvGrpSpPr>
        <p:grpSpPr>
          <a:xfrm>
            <a:off x="532962" y="4165097"/>
            <a:ext cx="1484108" cy="730683"/>
            <a:chOff x="6428928" y="4136573"/>
            <a:chExt cx="1672072" cy="823225"/>
          </a:xfrm>
        </p:grpSpPr>
        <p:sp>
          <p:nvSpPr>
            <p:cNvPr id="23" name="直方体 22"/>
            <p:cNvSpPr>
              <a:spLocks/>
            </p:cNvSpPr>
            <p:nvPr/>
          </p:nvSpPr>
          <p:spPr>
            <a:xfrm rot="10800000" flipH="1" flipV="1">
              <a:off x="6428928" y="4136573"/>
              <a:ext cx="1425352" cy="823225"/>
            </a:xfrm>
            <a:prstGeom prst="cube">
              <a:avLst>
                <a:gd name="adj" fmla="val 34593"/>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ﾎﾟｯﾌﾟ体" pitchFamily="50" charset="-128"/>
                <a:ea typeface="HGS創英角ﾎﾟｯﾌﾟ体" pitchFamily="50" charset="-128"/>
              </a:endParaRPr>
            </a:p>
          </p:txBody>
        </p:sp>
        <p:sp>
          <p:nvSpPr>
            <p:cNvPr id="25" name="片側の 2 つの角を丸めた四角形 24"/>
            <p:cNvSpPr/>
            <p:nvPr/>
          </p:nvSpPr>
          <p:spPr>
            <a:xfrm rot="5400000">
              <a:off x="7837784" y="4365810"/>
              <a:ext cx="150504" cy="375928"/>
            </a:xfrm>
            <a:prstGeom prst="round2SameRect">
              <a:avLst>
                <a:gd name="adj1" fmla="val 50000"/>
                <a:gd name="adj2" fmla="val 0"/>
              </a:avLst>
            </a:prstGeom>
            <a:solidFill>
              <a:srgbClr val="0066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ﾎﾟｯﾌﾟ体" pitchFamily="50" charset="-128"/>
                <a:ea typeface="HGS創英角ﾎﾟｯﾌﾟ体" pitchFamily="50" charset="-128"/>
              </a:endParaRPr>
            </a:p>
          </p:txBody>
        </p:sp>
      </p:grpSp>
      <p:pic>
        <p:nvPicPr>
          <p:cNvPr id="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420" y="3356992"/>
            <a:ext cx="1517650"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7" name="Group 2"/>
          <p:cNvGrpSpPr>
            <a:grpSpLocks/>
          </p:cNvGrpSpPr>
          <p:nvPr/>
        </p:nvGrpSpPr>
        <p:grpSpPr bwMode="auto">
          <a:xfrm>
            <a:off x="6400403" y="4643497"/>
            <a:ext cx="2001994" cy="2011650"/>
            <a:chOff x="3583" y="1162"/>
            <a:chExt cx="2041" cy="1814"/>
          </a:xfrm>
        </p:grpSpPr>
        <p:sp>
          <p:nvSpPr>
            <p:cNvPr id="28" name="Oval 3"/>
            <p:cNvSpPr>
              <a:spLocks noChangeArrowheads="1"/>
            </p:cNvSpPr>
            <p:nvPr/>
          </p:nvSpPr>
          <p:spPr bwMode="auto">
            <a:xfrm>
              <a:off x="3882" y="1162"/>
              <a:ext cx="1444" cy="1337"/>
            </a:xfrm>
            <a:prstGeom prst="ellipse">
              <a:avLst/>
            </a:prstGeom>
            <a:solidFill>
              <a:srgbClr val="FF0000"/>
            </a:solidFill>
            <a:ln w="38100" algn="ctr">
              <a:solidFill>
                <a:srgbClr val="000000"/>
              </a:solidFill>
              <a:round/>
              <a:headEnd/>
              <a:tailEnd/>
            </a:ln>
          </p:spPr>
          <p:txBody>
            <a:bodyPr wrap="none" anchor="ctr">
              <a:spAutoFit/>
            </a:bodyPr>
            <a:lstStyle/>
            <a:p>
              <a:pPr algn="ctr" eaLnBrk="0" hangingPunct="0">
                <a:spcBef>
                  <a:spcPct val="50000"/>
                </a:spcBef>
              </a:pPr>
              <a:endParaRPr kumimoji="0" lang="ja-JP" altLang="en-US"/>
            </a:p>
          </p:txBody>
        </p:sp>
        <p:sp>
          <p:nvSpPr>
            <p:cNvPr id="29" name="Oval 4"/>
            <p:cNvSpPr>
              <a:spLocks noChangeArrowheads="1"/>
            </p:cNvSpPr>
            <p:nvPr/>
          </p:nvSpPr>
          <p:spPr bwMode="auto">
            <a:xfrm>
              <a:off x="4180" y="1639"/>
              <a:ext cx="1444" cy="1337"/>
            </a:xfrm>
            <a:prstGeom prst="ellipse">
              <a:avLst/>
            </a:prstGeom>
            <a:solidFill>
              <a:srgbClr val="0000FF"/>
            </a:solidFill>
            <a:ln w="38100" algn="ctr">
              <a:solidFill>
                <a:srgbClr val="000000"/>
              </a:solidFill>
              <a:round/>
              <a:headEnd/>
              <a:tailEnd/>
            </a:ln>
          </p:spPr>
          <p:txBody>
            <a:bodyPr wrap="none" anchor="ctr">
              <a:spAutoFit/>
            </a:bodyPr>
            <a:lstStyle/>
            <a:p>
              <a:pPr algn="ctr" eaLnBrk="0" hangingPunct="0">
                <a:spcBef>
                  <a:spcPct val="50000"/>
                </a:spcBef>
              </a:pPr>
              <a:endParaRPr kumimoji="0" lang="ja-JP" altLang="en-US"/>
            </a:p>
          </p:txBody>
        </p:sp>
        <p:sp>
          <p:nvSpPr>
            <p:cNvPr id="30" name="Oval 5"/>
            <p:cNvSpPr>
              <a:spLocks noChangeArrowheads="1"/>
            </p:cNvSpPr>
            <p:nvPr/>
          </p:nvSpPr>
          <p:spPr bwMode="auto">
            <a:xfrm>
              <a:off x="3583" y="1638"/>
              <a:ext cx="1444" cy="1337"/>
            </a:xfrm>
            <a:prstGeom prst="ellipse">
              <a:avLst/>
            </a:prstGeom>
            <a:solidFill>
              <a:srgbClr val="00FF00"/>
            </a:solidFill>
            <a:ln w="38100" algn="ctr">
              <a:solidFill>
                <a:srgbClr val="000000"/>
              </a:solidFill>
              <a:round/>
              <a:headEnd/>
              <a:tailEnd/>
            </a:ln>
          </p:spPr>
          <p:txBody>
            <a:bodyPr wrap="none" anchor="ctr">
              <a:spAutoFit/>
            </a:bodyPr>
            <a:lstStyle/>
            <a:p>
              <a:pPr algn="ctr" eaLnBrk="0" hangingPunct="0">
                <a:spcBef>
                  <a:spcPct val="50000"/>
                </a:spcBef>
              </a:pPr>
              <a:endParaRPr kumimoji="0" lang="ja-JP" altLang="en-US"/>
            </a:p>
          </p:txBody>
        </p:sp>
        <p:sp>
          <p:nvSpPr>
            <p:cNvPr id="31" name="Oval 6"/>
            <p:cNvSpPr>
              <a:spLocks noChangeArrowheads="1"/>
            </p:cNvSpPr>
            <p:nvPr/>
          </p:nvSpPr>
          <p:spPr bwMode="auto">
            <a:xfrm>
              <a:off x="4148" y="1725"/>
              <a:ext cx="911" cy="869"/>
            </a:xfrm>
            <a:prstGeom prst="ellipse">
              <a:avLst/>
            </a:prstGeom>
            <a:solidFill>
              <a:schemeClr val="bg1"/>
            </a:solidFill>
            <a:ln w="57150" algn="ctr">
              <a:solidFill>
                <a:schemeClr val="bg1"/>
              </a:solidFill>
              <a:round/>
              <a:headEnd/>
              <a:tailEnd/>
            </a:ln>
          </p:spPr>
          <p:txBody>
            <a:bodyPr anchor="ctr">
              <a:spAutoFit/>
            </a:bodyPr>
            <a:lstStyle/>
            <a:p>
              <a:pPr algn="ctr" eaLnBrk="0" hangingPunct="0">
                <a:spcBef>
                  <a:spcPct val="50000"/>
                </a:spcBef>
              </a:pPr>
              <a:endParaRPr kumimoji="0" lang="ja-JP" altLang="en-US"/>
            </a:p>
          </p:txBody>
        </p:sp>
        <p:sp>
          <p:nvSpPr>
            <p:cNvPr id="32" name="Oval 7"/>
            <p:cNvSpPr>
              <a:spLocks noChangeArrowheads="1"/>
            </p:cNvSpPr>
            <p:nvPr/>
          </p:nvSpPr>
          <p:spPr bwMode="auto">
            <a:xfrm rot="-1245818">
              <a:off x="3931" y="1721"/>
              <a:ext cx="217" cy="559"/>
            </a:xfrm>
            <a:prstGeom prst="ellipse">
              <a:avLst/>
            </a:prstGeom>
            <a:solidFill>
              <a:srgbClr val="FFFF00"/>
            </a:solidFill>
            <a:ln w="57150" algn="ctr">
              <a:solidFill>
                <a:srgbClr val="FFFF00"/>
              </a:solidFill>
              <a:round/>
              <a:headEnd/>
              <a:tailEnd/>
            </a:ln>
          </p:spPr>
          <p:txBody>
            <a:bodyPr anchor="ctr">
              <a:spAutoFit/>
            </a:bodyPr>
            <a:lstStyle/>
            <a:p>
              <a:pPr algn="ctr" eaLnBrk="0" hangingPunct="0">
                <a:spcBef>
                  <a:spcPct val="50000"/>
                </a:spcBef>
              </a:pPr>
              <a:endParaRPr kumimoji="0" lang="ja-JP" altLang="en-US"/>
            </a:p>
          </p:txBody>
        </p:sp>
        <p:sp>
          <p:nvSpPr>
            <p:cNvPr id="33" name="Oval 8"/>
            <p:cNvSpPr>
              <a:spLocks noChangeArrowheads="1"/>
            </p:cNvSpPr>
            <p:nvPr/>
          </p:nvSpPr>
          <p:spPr bwMode="auto">
            <a:xfrm rot="15530592">
              <a:off x="4065" y="1531"/>
              <a:ext cx="225" cy="503"/>
            </a:xfrm>
            <a:prstGeom prst="ellipse">
              <a:avLst/>
            </a:prstGeom>
            <a:solidFill>
              <a:srgbClr val="FFFF00"/>
            </a:solidFill>
            <a:ln w="57150" algn="ctr">
              <a:solidFill>
                <a:srgbClr val="FFFF00"/>
              </a:solidFill>
              <a:round/>
              <a:headEnd/>
              <a:tailEnd/>
            </a:ln>
          </p:spPr>
          <p:txBody>
            <a:bodyPr anchor="ctr">
              <a:spAutoFit/>
            </a:bodyPr>
            <a:lstStyle/>
            <a:p>
              <a:pPr algn="ctr" eaLnBrk="0" hangingPunct="0">
                <a:spcBef>
                  <a:spcPct val="50000"/>
                </a:spcBef>
              </a:pPr>
              <a:endParaRPr kumimoji="0" lang="ja-JP" altLang="en-US"/>
            </a:p>
          </p:txBody>
        </p:sp>
        <p:sp>
          <p:nvSpPr>
            <p:cNvPr id="34" name="Oval 9"/>
            <p:cNvSpPr>
              <a:spLocks noChangeArrowheads="1"/>
            </p:cNvSpPr>
            <p:nvPr/>
          </p:nvSpPr>
          <p:spPr bwMode="auto">
            <a:xfrm rot="5947964">
              <a:off x="4907" y="1515"/>
              <a:ext cx="250" cy="542"/>
            </a:xfrm>
            <a:prstGeom prst="ellipse">
              <a:avLst/>
            </a:prstGeom>
            <a:solidFill>
              <a:srgbClr val="FF37FF"/>
            </a:solidFill>
            <a:ln w="57150" algn="ctr">
              <a:solidFill>
                <a:srgbClr val="FF37FF"/>
              </a:solidFill>
              <a:round/>
              <a:headEnd/>
              <a:tailEnd/>
            </a:ln>
          </p:spPr>
          <p:txBody>
            <a:bodyPr anchor="ctr">
              <a:spAutoFit/>
            </a:bodyPr>
            <a:lstStyle/>
            <a:p>
              <a:pPr algn="ctr" eaLnBrk="0" hangingPunct="0">
                <a:spcBef>
                  <a:spcPct val="50000"/>
                </a:spcBef>
              </a:pPr>
              <a:endParaRPr kumimoji="0" lang="ja-JP" altLang="en-US"/>
            </a:p>
          </p:txBody>
        </p:sp>
        <p:sp>
          <p:nvSpPr>
            <p:cNvPr id="35" name="Oval 10"/>
            <p:cNvSpPr>
              <a:spLocks noChangeArrowheads="1"/>
            </p:cNvSpPr>
            <p:nvPr/>
          </p:nvSpPr>
          <p:spPr bwMode="auto">
            <a:xfrm rot="1363856">
              <a:off x="5081" y="1752"/>
              <a:ext cx="202" cy="498"/>
            </a:xfrm>
            <a:prstGeom prst="ellipse">
              <a:avLst/>
            </a:prstGeom>
            <a:solidFill>
              <a:srgbClr val="FF37FF"/>
            </a:solidFill>
            <a:ln w="57150" algn="ctr">
              <a:solidFill>
                <a:srgbClr val="FF37FF"/>
              </a:solidFill>
              <a:round/>
              <a:headEnd/>
              <a:tailEnd/>
            </a:ln>
          </p:spPr>
          <p:txBody>
            <a:bodyPr anchor="ctr">
              <a:spAutoFit/>
            </a:bodyPr>
            <a:lstStyle/>
            <a:p>
              <a:pPr algn="ctr" eaLnBrk="0" hangingPunct="0">
                <a:spcBef>
                  <a:spcPct val="50000"/>
                </a:spcBef>
              </a:pPr>
              <a:endParaRPr kumimoji="0" lang="ja-JP" altLang="en-US"/>
            </a:p>
          </p:txBody>
        </p:sp>
        <p:sp>
          <p:nvSpPr>
            <p:cNvPr id="36" name="Oval 11"/>
            <p:cNvSpPr>
              <a:spLocks noChangeArrowheads="1"/>
            </p:cNvSpPr>
            <p:nvPr/>
          </p:nvSpPr>
          <p:spPr bwMode="auto">
            <a:xfrm rot="8148254">
              <a:off x="4357" y="2388"/>
              <a:ext cx="201" cy="568"/>
            </a:xfrm>
            <a:prstGeom prst="ellipse">
              <a:avLst/>
            </a:prstGeom>
            <a:solidFill>
              <a:srgbClr val="00FFFF"/>
            </a:solidFill>
            <a:ln w="57150" algn="ctr">
              <a:solidFill>
                <a:srgbClr val="00FFFF"/>
              </a:solidFill>
              <a:round/>
              <a:headEnd/>
              <a:tailEnd/>
            </a:ln>
          </p:spPr>
          <p:txBody>
            <a:bodyPr anchor="ctr">
              <a:spAutoFit/>
            </a:bodyPr>
            <a:lstStyle/>
            <a:p>
              <a:pPr algn="ctr" eaLnBrk="0" hangingPunct="0">
                <a:spcBef>
                  <a:spcPct val="50000"/>
                </a:spcBef>
              </a:pPr>
              <a:endParaRPr kumimoji="0" lang="ja-JP" altLang="en-US"/>
            </a:p>
          </p:txBody>
        </p:sp>
        <p:sp>
          <p:nvSpPr>
            <p:cNvPr id="37" name="Oval 12"/>
            <p:cNvSpPr>
              <a:spLocks noChangeArrowheads="1"/>
            </p:cNvSpPr>
            <p:nvPr/>
          </p:nvSpPr>
          <p:spPr bwMode="auto">
            <a:xfrm rot="-7710780">
              <a:off x="4592" y="2396"/>
              <a:ext cx="250" cy="539"/>
            </a:xfrm>
            <a:prstGeom prst="ellipse">
              <a:avLst/>
            </a:prstGeom>
            <a:solidFill>
              <a:srgbClr val="00FFFF"/>
            </a:solidFill>
            <a:ln w="57150" algn="ctr">
              <a:solidFill>
                <a:srgbClr val="00FFFF"/>
              </a:solidFill>
              <a:round/>
              <a:headEnd/>
              <a:tailEnd/>
            </a:ln>
          </p:spPr>
          <p:txBody>
            <a:bodyPr anchor="ctr">
              <a:spAutoFit/>
            </a:bodyPr>
            <a:lstStyle/>
            <a:p>
              <a:pPr algn="ctr" eaLnBrk="0" hangingPunct="0">
                <a:spcBef>
                  <a:spcPct val="50000"/>
                </a:spcBef>
              </a:pPr>
              <a:endParaRPr kumimoji="0" lang="ja-JP" altLang="en-US"/>
            </a:p>
          </p:txBody>
        </p:sp>
        <p:sp>
          <p:nvSpPr>
            <p:cNvPr id="38" name="AutoShape 13"/>
            <p:cNvSpPr>
              <a:spLocks noChangeArrowheads="1"/>
            </p:cNvSpPr>
            <p:nvPr/>
          </p:nvSpPr>
          <p:spPr bwMode="auto">
            <a:xfrm rot="-3620801">
              <a:off x="4045" y="1850"/>
              <a:ext cx="286" cy="188"/>
            </a:xfrm>
            <a:prstGeom prst="triangle">
              <a:avLst>
                <a:gd name="adj" fmla="val 50000"/>
              </a:avLst>
            </a:prstGeom>
            <a:solidFill>
              <a:srgbClr val="FFFF00"/>
            </a:solidFill>
            <a:ln w="57150" algn="ctr">
              <a:noFill/>
              <a:miter lim="800000"/>
              <a:headEnd/>
              <a:tailEnd/>
            </a:ln>
          </p:spPr>
          <p:txBody>
            <a:bodyPr wrap="none" anchor="ctr">
              <a:spAutoFit/>
            </a:bodyPr>
            <a:lstStyle/>
            <a:p>
              <a:pPr algn="ctr" eaLnBrk="0" hangingPunct="0">
                <a:spcBef>
                  <a:spcPct val="50000"/>
                </a:spcBef>
              </a:pPr>
              <a:endParaRPr kumimoji="0" lang="ja-JP" altLang="en-US"/>
            </a:p>
          </p:txBody>
        </p:sp>
        <p:sp>
          <p:nvSpPr>
            <p:cNvPr id="39" name="AutoShape 14"/>
            <p:cNvSpPr>
              <a:spLocks noChangeArrowheads="1"/>
            </p:cNvSpPr>
            <p:nvPr/>
          </p:nvSpPr>
          <p:spPr bwMode="auto">
            <a:xfrm rot="10800000">
              <a:off x="4430" y="2499"/>
              <a:ext cx="283" cy="191"/>
            </a:xfrm>
            <a:prstGeom prst="triangle">
              <a:avLst>
                <a:gd name="adj" fmla="val 50000"/>
              </a:avLst>
            </a:prstGeom>
            <a:solidFill>
              <a:srgbClr val="00FFFF"/>
            </a:solidFill>
            <a:ln w="57150" algn="ctr">
              <a:noFill/>
              <a:miter lim="800000"/>
              <a:headEnd/>
              <a:tailEnd/>
            </a:ln>
          </p:spPr>
          <p:txBody>
            <a:bodyPr wrap="none" anchor="ctr">
              <a:spAutoFit/>
            </a:bodyPr>
            <a:lstStyle/>
            <a:p>
              <a:pPr algn="ctr" eaLnBrk="0" hangingPunct="0">
                <a:spcBef>
                  <a:spcPct val="50000"/>
                </a:spcBef>
              </a:pPr>
              <a:endParaRPr kumimoji="0" lang="ja-JP" altLang="en-US"/>
            </a:p>
          </p:txBody>
        </p:sp>
        <p:sp>
          <p:nvSpPr>
            <p:cNvPr id="40" name="AutoShape 15"/>
            <p:cNvSpPr>
              <a:spLocks noChangeArrowheads="1"/>
            </p:cNvSpPr>
            <p:nvPr/>
          </p:nvSpPr>
          <p:spPr bwMode="auto">
            <a:xfrm rot="3781915">
              <a:off x="4865" y="1858"/>
              <a:ext cx="318" cy="189"/>
            </a:xfrm>
            <a:prstGeom prst="triangle">
              <a:avLst>
                <a:gd name="adj" fmla="val 50000"/>
              </a:avLst>
            </a:prstGeom>
            <a:solidFill>
              <a:srgbClr val="FF37FF"/>
            </a:solidFill>
            <a:ln w="57150" algn="ctr">
              <a:solidFill>
                <a:srgbClr val="FF37FF"/>
              </a:solidFill>
              <a:miter lim="800000"/>
              <a:headEnd/>
              <a:tailEnd/>
            </a:ln>
          </p:spPr>
          <p:txBody>
            <a:bodyPr anchor="ctr">
              <a:spAutoFit/>
            </a:bodyPr>
            <a:lstStyle/>
            <a:p>
              <a:pPr algn="ctr" eaLnBrk="0" hangingPunct="0">
                <a:spcBef>
                  <a:spcPct val="50000"/>
                </a:spcBef>
              </a:pPr>
              <a:endParaRPr kumimoji="0" lang="ja-JP" altLang="en-US"/>
            </a:p>
          </p:txBody>
        </p:sp>
        <p:sp>
          <p:nvSpPr>
            <p:cNvPr id="41" name="AutoShape 16"/>
            <p:cNvSpPr>
              <a:spLocks noChangeArrowheads="1"/>
            </p:cNvSpPr>
            <p:nvPr/>
          </p:nvSpPr>
          <p:spPr bwMode="auto">
            <a:xfrm rot="-2292636">
              <a:off x="4180" y="2371"/>
              <a:ext cx="126" cy="159"/>
            </a:xfrm>
            <a:prstGeom prst="triangle">
              <a:avLst>
                <a:gd name="adj" fmla="val 50000"/>
              </a:avLst>
            </a:prstGeom>
            <a:solidFill>
              <a:srgbClr val="00FFFF"/>
            </a:solidFill>
            <a:ln w="57150" algn="ctr">
              <a:noFill/>
              <a:miter lim="800000"/>
              <a:headEnd/>
              <a:tailEnd/>
            </a:ln>
          </p:spPr>
          <p:txBody>
            <a:bodyPr anchor="ctr">
              <a:spAutoFit/>
            </a:bodyPr>
            <a:lstStyle/>
            <a:p>
              <a:pPr algn="ctr" eaLnBrk="0" hangingPunct="0">
                <a:spcBef>
                  <a:spcPct val="50000"/>
                </a:spcBef>
              </a:pPr>
              <a:endParaRPr kumimoji="0" lang="ja-JP" altLang="en-US"/>
            </a:p>
          </p:txBody>
        </p:sp>
        <p:sp>
          <p:nvSpPr>
            <p:cNvPr id="42" name="AutoShape 17"/>
            <p:cNvSpPr>
              <a:spLocks noChangeArrowheads="1"/>
            </p:cNvSpPr>
            <p:nvPr/>
          </p:nvSpPr>
          <p:spPr bwMode="auto">
            <a:xfrm rot="2371054">
              <a:off x="4901" y="2371"/>
              <a:ext cx="126" cy="159"/>
            </a:xfrm>
            <a:prstGeom prst="triangle">
              <a:avLst>
                <a:gd name="adj" fmla="val 50000"/>
              </a:avLst>
            </a:prstGeom>
            <a:solidFill>
              <a:srgbClr val="00FFFF"/>
            </a:solidFill>
            <a:ln w="57150" algn="ctr">
              <a:noFill/>
              <a:miter lim="800000"/>
              <a:headEnd/>
              <a:tailEnd/>
            </a:ln>
          </p:spPr>
          <p:txBody>
            <a:bodyPr anchor="ctr">
              <a:spAutoFit/>
            </a:bodyPr>
            <a:lstStyle/>
            <a:p>
              <a:pPr algn="ctr" eaLnBrk="0" hangingPunct="0">
                <a:spcBef>
                  <a:spcPct val="50000"/>
                </a:spcBef>
              </a:pPr>
              <a:endParaRPr kumimoji="0" lang="ja-JP" altLang="en-US"/>
            </a:p>
          </p:txBody>
        </p:sp>
        <p:sp>
          <p:nvSpPr>
            <p:cNvPr id="43" name="AutoShape 18"/>
            <p:cNvSpPr>
              <a:spLocks noChangeArrowheads="1"/>
            </p:cNvSpPr>
            <p:nvPr/>
          </p:nvSpPr>
          <p:spPr bwMode="auto">
            <a:xfrm rot="-9126563">
              <a:off x="4931" y="2108"/>
              <a:ext cx="257" cy="252"/>
            </a:xfrm>
            <a:prstGeom prst="triangle">
              <a:avLst>
                <a:gd name="adj" fmla="val 38486"/>
              </a:avLst>
            </a:prstGeom>
            <a:solidFill>
              <a:srgbClr val="FF37FF"/>
            </a:solidFill>
            <a:ln w="57150" algn="ctr">
              <a:noFill/>
              <a:miter lim="800000"/>
              <a:headEnd/>
              <a:tailEnd/>
            </a:ln>
          </p:spPr>
          <p:txBody>
            <a:bodyPr anchor="ctr">
              <a:spAutoFit/>
            </a:bodyPr>
            <a:lstStyle/>
            <a:p>
              <a:pPr algn="ctr" eaLnBrk="0" hangingPunct="0">
                <a:spcBef>
                  <a:spcPct val="50000"/>
                </a:spcBef>
              </a:pPr>
              <a:endParaRPr kumimoji="0" lang="ja-JP" altLang="en-US"/>
            </a:p>
          </p:txBody>
        </p:sp>
        <p:sp>
          <p:nvSpPr>
            <p:cNvPr id="44" name="AutoShape 19"/>
            <p:cNvSpPr>
              <a:spLocks noChangeArrowheads="1"/>
            </p:cNvSpPr>
            <p:nvPr/>
          </p:nvSpPr>
          <p:spPr bwMode="auto">
            <a:xfrm rot="-4614397">
              <a:off x="4627" y="1599"/>
              <a:ext cx="204" cy="219"/>
            </a:xfrm>
            <a:prstGeom prst="triangle">
              <a:avLst>
                <a:gd name="adj" fmla="val 50000"/>
              </a:avLst>
            </a:prstGeom>
            <a:solidFill>
              <a:srgbClr val="FF37FF"/>
            </a:solidFill>
            <a:ln w="57150" algn="ctr">
              <a:noFill/>
              <a:miter lim="800000"/>
              <a:headEnd/>
              <a:tailEnd/>
            </a:ln>
          </p:spPr>
          <p:txBody>
            <a:bodyPr anchor="ctr">
              <a:spAutoFit/>
            </a:bodyPr>
            <a:lstStyle/>
            <a:p>
              <a:pPr algn="ctr" eaLnBrk="0" hangingPunct="0">
                <a:spcBef>
                  <a:spcPct val="50000"/>
                </a:spcBef>
              </a:pPr>
              <a:endParaRPr kumimoji="0" lang="ja-JP" altLang="en-US"/>
            </a:p>
          </p:txBody>
        </p:sp>
        <p:sp>
          <p:nvSpPr>
            <p:cNvPr id="45" name="AutoShape 20"/>
            <p:cNvSpPr>
              <a:spLocks noChangeArrowheads="1"/>
            </p:cNvSpPr>
            <p:nvPr/>
          </p:nvSpPr>
          <p:spPr bwMode="auto">
            <a:xfrm rot="5400000">
              <a:off x="4369" y="1627"/>
              <a:ext cx="204" cy="219"/>
            </a:xfrm>
            <a:prstGeom prst="triangle">
              <a:avLst>
                <a:gd name="adj" fmla="val 31000"/>
              </a:avLst>
            </a:prstGeom>
            <a:solidFill>
              <a:srgbClr val="FFFF00"/>
            </a:solidFill>
            <a:ln w="57150" algn="ctr">
              <a:noFill/>
              <a:miter lim="800000"/>
              <a:headEnd/>
              <a:tailEnd/>
            </a:ln>
          </p:spPr>
          <p:txBody>
            <a:bodyPr anchor="ctr">
              <a:spAutoFit/>
            </a:bodyPr>
            <a:lstStyle/>
            <a:p>
              <a:pPr algn="ctr" eaLnBrk="0" hangingPunct="0">
                <a:spcBef>
                  <a:spcPct val="50000"/>
                </a:spcBef>
              </a:pPr>
              <a:endParaRPr kumimoji="0" lang="ja-JP" altLang="en-US"/>
            </a:p>
          </p:txBody>
        </p:sp>
        <p:sp>
          <p:nvSpPr>
            <p:cNvPr id="46" name="AutoShape 21"/>
            <p:cNvSpPr>
              <a:spLocks noChangeArrowheads="1"/>
            </p:cNvSpPr>
            <p:nvPr/>
          </p:nvSpPr>
          <p:spPr bwMode="auto">
            <a:xfrm rot="9159892">
              <a:off x="4087" y="2246"/>
              <a:ext cx="126" cy="121"/>
            </a:xfrm>
            <a:prstGeom prst="triangle">
              <a:avLst>
                <a:gd name="adj" fmla="val 59310"/>
              </a:avLst>
            </a:prstGeom>
            <a:solidFill>
              <a:srgbClr val="FFFF00"/>
            </a:solidFill>
            <a:ln w="57150" algn="ctr">
              <a:noFill/>
              <a:miter lim="800000"/>
              <a:headEnd/>
              <a:tailEnd/>
            </a:ln>
          </p:spPr>
          <p:txBody>
            <a:bodyPr anchor="ctr">
              <a:spAutoFit/>
            </a:bodyPr>
            <a:lstStyle/>
            <a:p>
              <a:pPr algn="ctr" eaLnBrk="0" hangingPunct="0">
                <a:spcBef>
                  <a:spcPct val="50000"/>
                </a:spcBef>
              </a:pPr>
              <a:endParaRPr kumimoji="0" lang="ja-JP" altLang="en-US"/>
            </a:p>
          </p:txBody>
        </p:sp>
        <p:sp>
          <p:nvSpPr>
            <p:cNvPr id="47" name="Oval 22"/>
            <p:cNvSpPr>
              <a:spLocks noChangeArrowheads="1"/>
            </p:cNvSpPr>
            <p:nvPr/>
          </p:nvSpPr>
          <p:spPr bwMode="auto">
            <a:xfrm>
              <a:off x="4180" y="1638"/>
              <a:ext cx="1444" cy="1337"/>
            </a:xfrm>
            <a:prstGeom prst="ellipse">
              <a:avLst/>
            </a:prstGeom>
            <a:noFill/>
            <a:ln w="38100" algn="ctr">
              <a:solidFill>
                <a:srgbClr val="000000"/>
              </a:solidFill>
              <a:round/>
              <a:headEnd/>
              <a:tailEnd/>
            </a:ln>
          </p:spPr>
          <p:txBody>
            <a:bodyPr wrap="none" anchor="ctr">
              <a:spAutoFit/>
            </a:bodyPr>
            <a:lstStyle/>
            <a:p>
              <a:pPr algn="ctr" eaLnBrk="0" hangingPunct="0">
                <a:spcBef>
                  <a:spcPct val="50000"/>
                </a:spcBef>
              </a:pPr>
              <a:endParaRPr kumimoji="0" lang="ja-JP" altLang="en-US"/>
            </a:p>
          </p:txBody>
        </p:sp>
        <p:sp>
          <p:nvSpPr>
            <p:cNvPr id="48" name="Oval 23"/>
            <p:cNvSpPr>
              <a:spLocks noChangeArrowheads="1"/>
            </p:cNvSpPr>
            <p:nvPr/>
          </p:nvSpPr>
          <p:spPr bwMode="auto">
            <a:xfrm>
              <a:off x="3583" y="1639"/>
              <a:ext cx="1444" cy="1337"/>
            </a:xfrm>
            <a:prstGeom prst="ellipse">
              <a:avLst/>
            </a:prstGeom>
            <a:noFill/>
            <a:ln w="38100" algn="ctr">
              <a:solidFill>
                <a:srgbClr val="000000"/>
              </a:solidFill>
              <a:round/>
              <a:headEnd/>
              <a:tailEnd/>
            </a:ln>
          </p:spPr>
          <p:txBody>
            <a:bodyPr wrap="none" anchor="ctr">
              <a:spAutoFit/>
            </a:bodyPr>
            <a:lstStyle/>
            <a:p>
              <a:pPr algn="ctr" eaLnBrk="0" hangingPunct="0">
                <a:spcBef>
                  <a:spcPct val="50000"/>
                </a:spcBef>
              </a:pPr>
              <a:endParaRPr kumimoji="0" lang="ja-JP" altLang="en-US"/>
            </a:p>
          </p:txBody>
        </p:sp>
        <p:sp>
          <p:nvSpPr>
            <p:cNvPr id="49" name="Oval 24"/>
            <p:cNvSpPr>
              <a:spLocks noChangeArrowheads="1"/>
            </p:cNvSpPr>
            <p:nvPr/>
          </p:nvSpPr>
          <p:spPr bwMode="auto">
            <a:xfrm>
              <a:off x="3881" y="1162"/>
              <a:ext cx="1444" cy="1337"/>
            </a:xfrm>
            <a:prstGeom prst="ellipse">
              <a:avLst/>
            </a:prstGeom>
            <a:noFill/>
            <a:ln w="38100" algn="ctr">
              <a:solidFill>
                <a:srgbClr val="000000"/>
              </a:solidFill>
              <a:round/>
              <a:headEnd/>
              <a:tailEnd/>
            </a:ln>
          </p:spPr>
          <p:txBody>
            <a:bodyPr wrap="none" anchor="ctr">
              <a:spAutoFit/>
            </a:bodyPr>
            <a:lstStyle/>
            <a:p>
              <a:pPr algn="ctr" eaLnBrk="0" hangingPunct="0">
                <a:spcBef>
                  <a:spcPct val="50000"/>
                </a:spcBef>
              </a:pPr>
              <a:endParaRPr kumimoji="0" lang="ja-JP" altLang="en-US"/>
            </a:p>
          </p:txBody>
        </p:sp>
      </p:grpSp>
    </p:spTree>
    <p:extLst>
      <p:ext uri="{BB962C8B-B14F-4D97-AF65-F5344CB8AC3E}">
        <p14:creationId xmlns:p14="http://schemas.microsoft.com/office/powerpoint/2010/main" val="420781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fade">
                                      <p:cBhvr>
                                        <p:cTn id="7" dur="1000"/>
                                        <p:tgtEl>
                                          <p:spTgt spid="1027"/>
                                        </p:tgtEl>
                                      </p:cBhvr>
                                    </p:animEffect>
                                    <p:anim calcmode="lin" valueType="num">
                                      <p:cBhvr>
                                        <p:cTn id="8" dur="1000" fill="hold"/>
                                        <p:tgtEl>
                                          <p:spTgt spid="1027"/>
                                        </p:tgtEl>
                                        <p:attrNameLst>
                                          <p:attrName>ppt_x</p:attrName>
                                        </p:attrNameLst>
                                      </p:cBhvr>
                                      <p:tavLst>
                                        <p:tav tm="0">
                                          <p:val>
                                            <p:strVal val="#ppt_x"/>
                                          </p:val>
                                        </p:tav>
                                        <p:tav tm="100000">
                                          <p:val>
                                            <p:strVal val="#ppt_x"/>
                                          </p:val>
                                        </p:tav>
                                      </p:tavLst>
                                    </p:anim>
                                    <p:anim calcmode="lin" valueType="num">
                                      <p:cBhvr>
                                        <p:cTn id="9" dur="1000" fill="hold"/>
                                        <p:tgtEl>
                                          <p:spTgt spid="102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down)">
                                      <p:cBhvr>
                                        <p:cTn id="14" dur="500"/>
                                        <p:tgtEl>
                                          <p:spTgt spid="27"/>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p:cTn id="19" dur="500" fill="hold"/>
                                        <p:tgtEl>
                                          <p:spTgt spid="15"/>
                                        </p:tgtEl>
                                        <p:attrNameLst>
                                          <p:attrName>ppt_w</p:attrName>
                                        </p:attrNameLst>
                                      </p:cBhvr>
                                      <p:tavLst>
                                        <p:tav tm="0">
                                          <p:val>
                                            <p:fltVal val="0"/>
                                          </p:val>
                                        </p:tav>
                                        <p:tav tm="100000">
                                          <p:val>
                                            <p:strVal val="#ppt_w"/>
                                          </p:val>
                                        </p:tav>
                                      </p:tavLst>
                                    </p:anim>
                                    <p:anim calcmode="lin" valueType="num">
                                      <p:cBhvr>
                                        <p:cTn id="20" dur="500" fill="hold"/>
                                        <p:tgtEl>
                                          <p:spTgt spid="15"/>
                                        </p:tgtEl>
                                        <p:attrNameLst>
                                          <p:attrName>ppt_h</p:attrName>
                                        </p:attrNameLst>
                                      </p:cBhvr>
                                      <p:tavLst>
                                        <p:tav tm="0">
                                          <p:val>
                                            <p:fltVal val="0"/>
                                          </p:val>
                                        </p:tav>
                                        <p:tav tm="100000">
                                          <p:val>
                                            <p:strVal val="#ppt_h"/>
                                          </p:val>
                                        </p:tav>
                                      </p:tavLst>
                                    </p:anim>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fltVal val="0"/>
                                          </p:val>
                                        </p:tav>
                                        <p:tav tm="100000">
                                          <p:val>
                                            <p:strVal val="#ppt_w"/>
                                          </p:val>
                                        </p:tav>
                                      </p:tavLst>
                                    </p:anim>
                                    <p:anim calcmode="lin" valueType="num">
                                      <p:cBhvr>
                                        <p:cTn id="27" dur="500" fill="hold"/>
                                        <p:tgtEl>
                                          <p:spTgt spid="18"/>
                                        </p:tgtEl>
                                        <p:attrNameLst>
                                          <p:attrName>ppt_h</p:attrName>
                                        </p:attrNameLst>
                                      </p:cBhvr>
                                      <p:tavLst>
                                        <p:tav tm="0">
                                          <p:val>
                                            <p:fltVal val="0"/>
                                          </p:val>
                                        </p:tav>
                                        <p:tav tm="100000">
                                          <p:val>
                                            <p:strVal val="#ppt_h"/>
                                          </p:val>
                                        </p:tav>
                                      </p:tavLst>
                                    </p:anim>
                                    <p:animEffect transition="in" filter="fade">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107504" y="1196752"/>
            <a:ext cx="9144000" cy="3647152"/>
          </a:xfrm>
          <a:prstGeom prst="rect">
            <a:avLst/>
          </a:prstGeom>
          <a:noFill/>
          <a:ln w="9525" algn="ctr">
            <a:noFill/>
            <a:miter lim="800000"/>
            <a:headEnd/>
            <a:tailEnd/>
          </a:ln>
        </p:spPr>
        <p:txBody>
          <a:bodyPr>
            <a:spAutoFit/>
          </a:bodyPr>
          <a:lstStyle/>
          <a:p>
            <a:pPr algn="ctr">
              <a:spcBef>
                <a:spcPct val="50000"/>
              </a:spcBef>
              <a:defRPr/>
            </a:pPr>
            <a:r>
              <a:rPr lang="ja-JP" altLang="en-US" sz="5400" dirty="0">
                <a:ln>
                  <a:solidFill>
                    <a:schemeClr val="bg1"/>
                  </a:solidFill>
                </a:ln>
                <a:effectLst>
                  <a:outerShdw blurRad="38100" dist="38100" dir="2700000" algn="tl">
                    <a:srgbClr val="000000">
                      <a:alpha val="43137"/>
                    </a:srgbClr>
                  </a:outerShdw>
                </a:effectLst>
                <a:latin typeface="HGS創英角ﾎﾟｯﾌﾟ体" pitchFamily="50" charset="-128"/>
                <a:ea typeface="HGS創英角ﾎﾟｯﾌﾟ体" pitchFamily="50" charset="-128"/>
              </a:rPr>
              <a:t>なんで、</a:t>
            </a:r>
            <a:r>
              <a:rPr lang="ja-JP" altLang="en-US" sz="6000" dirty="0">
                <a:ln>
                  <a:solidFill>
                    <a:schemeClr val="bg1"/>
                  </a:solidFill>
                </a:ln>
                <a:solidFill>
                  <a:srgbClr val="0066FF"/>
                </a:solidFill>
                <a:effectLst>
                  <a:outerShdw blurRad="38100" dist="38100" dir="2700000" algn="tl">
                    <a:srgbClr val="000000">
                      <a:alpha val="43137"/>
                    </a:srgbClr>
                  </a:outerShdw>
                </a:effectLst>
                <a:latin typeface="HGS創英角ﾎﾟｯﾌﾟ体" pitchFamily="50" charset="-128"/>
                <a:ea typeface="HGS創英角ﾎﾟｯﾌﾟ体" pitchFamily="50" charset="-128"/>
              </a:rPr>
              <a:t>青色の光</a:t>
            </a:r>
            <a:r>
              <a:rPr lang="ja-JP" altLang="en-US" sz="5400" dirty="0">
                <a:ln>
                  <a:solidFill>
                    <a:schemeClr val="bg1"/>
                  </a:solidFill>
                </a:ln>
                <a:effectLst>
                  <a:outerShdw blurRad="38100" dist="38100" dir="2700000" algn="tl">
                    <a:srgbClr val="000000">
                      <a:alpha val="43137"/>
                    </a:srgbClr>
                  </a:outerShdw>
                </a:effectLst>
                <a:latin typeface="HGS創英角ﾎﾟｯﾌﾟ体" pitchFamily="50" charset="-128"/>
                <a:ea typeface="HGS創英角ﾎﾟｯﾌﾟ体" pitchFamily="50" charset="-128"/>
              </a:rPr>
              <a:t>と</a:t>
            </a:r>
            <a:endParaRPr lang="en-US" altLang="ja-JP" sz="5400" dirty="0">
              <a:ln>
                <a:solidFill>
                  <a:schemeClr val="bg1"/>
                </a:solidFill>
              </a:ln>
              <a:effectLst>
                <a:outerShdw blurRad="38100" dist="38100" dir="2700000" algn="tl">
                  <a:srgbClr val="000000">
                    <a:alpha val="43137"/>
                  </a:srgbClr>
                </a:outerShdw>
              </a:effectLst>
              <a:latin typeface="HGS創英角ﾎﾟｯﾌﾟ体" pitchFamily="50" charset="-128"/>
              <a:ea typeface="HGS創英角ﾎﾟｯﾌﾟ体" pitchFamily="50" charset="-128"/>
            </a:endParaRPr>
          </a:p>
          <a:p>
            <a:pPr algn="ctr">
              <a:spcBef>
                <a:spcPct val="50000"/>
              </a:spcBef>
              <a:defRPr/>
            </a:pPr>
            <a:r>
              <a:rPr lang="ja-JP" altLang="en-US" sz="6000" dirty="0">
                <a:ln>
                  <a:solidFill>
                    <a:schemeClr val="bg1"/>
                  </a:solidFill>
                </a:ln>
                <a:solidFill>
                  <a:srgbClr val="FF0000"/>
                </a:solidFill>
                <a:effectLst>
                  <a:outerShdw blurRad="38100" dist="38100" dir="2700000" algn="tl">
                    <a:srgbClr val="000000">
                      <a:alpha val="43137"/>
                    </a:srgbClr>
                  </a:outerShdw>
                </a:effectLst>
                <a:latin typeface="HGS創英角ﾎﾟｯﾌﾟ体" pitchFamily="50" charset="-128"/>
                <a:ea typeface="HGS創英角ﾎﾟｯﾌﾟ体" pitchFamily="50" charset="-128"/>
              </a:rPr>
              <a:t>赤色の光</a:t>
            </a:r>
            <a:r>
              <a:rPr lang="ja-JP" altLang="en-US" sz="5400" dirty="0">
                <a:ln>
                  <a:solidFill>
                    <a:schemeClr val="bg1"/>
                  </a:solidFill>
                </a:ln>
                <a:effectLst>
                  <a:outerShdw blurRad="38100" dist="38100" dir="2700000" algn="tl">
                    <a:srgbClr val="000000">
                      <a:alpha val="43137"/>
                    </a:srgbClr>
                  </a:outerShdw>
                </a:effectLst>
                <a:latin typeface="HGS創英角ﾎﾟｯﾌﾟ体" pitchFamily="50" charset="-128"/>
                <a:ea typeface="HGS創英角ﾎﾟｯﾌﾟ体" pitchFamily="50" charset="-128"/>
              </a:rPr>
              <a:t>で</a:t>
            </a:r>
            <a:endParaRPr lang="en-US" altLang="ja-JP" sz="5400" dirty="0">
              <a:ln>
                <a:solidFill>
                  <a:schemeClr val="bg1"/>
                </a:solidFill>
              </a:ln>
              <a:effectLst>
                <a:outerShdw blurRad="38100" dist="38100" dir="2700000" algn="tl">
                  <a:srgbClr val="000000">
                    <a:alpha val="43137"/>
                  </a:srgbClr>
                </a:outerShdw>
              </a:effectLst>
              <a:latin typeface="HGS創英角ﾎﾟｯﾌﾟ体" pitchFamily="50" charset="-128"/>
              <a:ea typeface="HGS創英角ﾎﾟｯﾌﾟ体" pitchFamily="50" charset="-128"/>
            </a:endParaRPr>
          </a:p>
          <a:p>
            <a:pPr algn="ctr">
              <a:spcBef>
                <a:spcPct val="50000"/>
              </a:spcBef>
              <a:defRPr/>
            </a:pPr>
            <a:r>
              <a:rPr lang="ja-JP" altLang="en-US" sz="5400" dirty="0">
                <a:ln>
                  <a:solidFill>
                    <a:schemeClr val="bg1"/>
                  </a:solidFill>
                </a:ln>
                <a:effectLst>
                  <a:outerShdw blurRad="38100" dist="38100" dir="2700000" algn="tl">
                    <a:srgbClr val="000000">
                      <a:alpha val="43137"/>
                    </a:srgbClr>
                  </a:outerShdw>
                </a:effectLst>
                <a:latin typeface="HGS創英角ﾎﾟｯﾌﾟ体" pitchFamily="50" charset="-128"/>
                <a:ea typeface="HGS創英角ﾎﾟｯﾌﾟ体" pitchFamily="50" charset="-128"/>
              </a:rPr>
              <a:t>見え方が違うんだろう</a:t>
            </a:r>
            <a:endParaRPr lang="en-US" altLang="ja-JP" sz="5400" dirty="0">
              <a:ln>
                <a:solidFill>
                  <a:schemeClr val="bg1"/>
                </a:solidFill>
              </a:ln>
              <a:effectLst>
                <a:outerShdw blurRad="38100" dist="38100" dir="2700000" algn="tl">
                  <a:srgbClr val="000000">
                    <a:alpha val="43137"/>
                  </a:srgbClr>
                </a:outerShdw>
              </a:effectLst>
              <a:latin typeface="HGS創英角ﾎﾟｯﾌﾟ体" pitchFamily="50" charset="-128"/>
              <a:ea typeface="HGS創英角ﾎﾟｯﾌﾟ体" pitchFamily="50" charset="-128"/>
            </a:endParaRPr>
          </a:p>
        </p:txBody>
      </p:sp>
      <p:sp>
        <p:nvSpPr>
          <p:cNvPr id="4" name="テキスト ボックス 3"/>
          <p:cNvSpPr txBox="1"/>
          <p:nvPr/>
        </p:nvSpPr>
        <p:spPr>
          <a:xfrm>
            <a:off x="7608574" y="3573016"/>
            <a:ext cx="1227584" cy="1446550"/>
          </a:xfrm>
          <a:prstGeom prst="rect">
            <a:avLst/>
          </a:prstGeom>
          <a:noFill/>
        </p:spPr>
        <p:txBody>
          <a:bodyPr wrap="square">
            <a:spAutoFit/>
          </a:bodyPr>
          <a:lstStyle/>
          <a:p>
            <a:pPr>
              <a:defRPr/>
            </a:pPr>
            <a:r>
              <a:rPr lang="ja-JP" altLang="en-US" sz="8800" dirty="0">
                <a:ln w="28575">
                  <a:solidFill>
                    <a:schemeClr val="bg1"/>
                  </a:solidFill>
                </a:ln>
                <a:effectLst>
                  <a:outerShdw blurRad="38100" dist="38100" dir="2700000" algn="tl">
                    <a:srgbClr val="000000">
                      <a:alpha val="43137"/>
                    </a:srgbClr>
                  </a:outerShdw>
                </a:effectLst>
                <a:latin typeface="HGS創英角ﾎﾟｯﾌﾟ体" pitchFamily="50" charset="-128"/>
                <a:ea typeface="HGS創英角ﾎﾟｯﾌﾟ体" pitchFamily="50" charset="-128"/>
              </a:rPr>
              <a:t>？</a:t>
            </a:r>
          </a:p>
        </p:txBody>
      </p:sp>
    </p:spTree>
    <p:extLst>
      <p:ext uri="{BB962C8B-B14F-4D97-AF65-F5344CB8AC3E}">
        <p14:creationId xmlns:p14="http://schemas.microsoft.com/office/powerpoint/2010/main" val="1544581732"/>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057618" y="1916832"/>
            <a:ext cx="7311618" cy="3231654"/>
          </a:xfrm>
          <a:prstGeom prst="rect">
            <a:avLst/>
          </a:prstGeom>
          <a:noFill/>
          <a:ln>
            <a:noFill/>
          </a:ln>
        </p:spPr>
        <p:txBody>
          <a:bodyPr wrap="none" rtlCol="0">
            <a:spAutoFit/>
          </a:bodyPr>
          <a:lstStyle/>
          <a:p>
            <a:pPr algn="ctr"/>
            <a:r>
              <a:rPr kumimoji="1" lang="ja-JP" altLang="en-US" sz="6600" dirty="0">
                <a:latin typeface="HGS創英角ﾎﾟｯﾌﾟ体" panose="040B0A00000000000000" pitchFamily="50" charset="-128"/>
                <a:ea typeface="HGS創英角ﾎﾟｯﾌﾟ体" panose="040B0A00000000000000" pitchFamily="50" charset="-128"/>
              </a:rPr>
              <a:t>光は  </a:t>
            </a:r>
            <a:r>
              <a:rPr kumimoji="1" lang="ja-JP" altLang="en-US" sz="72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HGS創英角ﾎﾟｯﾌﾟ体" panose="040B0A00000000000000" pitchFamily="50" charset="-128"/>
                <a:ea typeface="HGS創英角ﾎﾟｯﾌﾟ体" panose="040B0A00000000000000" pitchFamily="50" charset="-128"/>
              </a:rPr>
              <a:t>色</a:t>
            </a:r>
            <a:r>
              <a:rPr lang="en-US" altLang="ja-JP" sz="6600" dirty="0">
                <a:latin typeface="HGS創英角ﾎﾟｯﾌﾟ体" panose="040B0A00000000000000" pitchFamily="50" charset="-128"/>
                <a:ea typeface="HGS創英角ﾎﾟｯﾌﾟ体" panose="040B0A00000000000000" pitchFamily="50" charset="-128"/>
              </a:rPr>
              <a:t>  </a:t>
            </a:r>
            <a:r>
              <a:rPr kumimoji="1" lang="ja-JP" altLang="en-US" sz="6600" dirty="0">
                <a:latin typeface="HGS創英角ﾎﾟｯﾌﾟ体" panose="040B0A00000000000000" pitchFamily="50" charset="-128"/>
                <a:ea typeface="HGS創英角ﾎﾟｯﾌﾟ体" panose="040B0A00000000000000" pitchFamily="50" charset="-128"/>
              </a:rPr>
              <a:t>によって</a:t>
            </a:r>
            <a:endParaRPr kumimoji="1" lang="en-US" altLang="ja-JP" sz="6600" dirty="0">
              <a:latin typeface="HGS創英角ﾎﾟｯﾌﾟ体" panose="040B0A00000000000000" pitchFamily="50" charset="-128"/>
              <a:ea typeface="HGS創英角ﾎﾟｯﾌﾟ体" panose="040B0A00000000000000" pitchFamily="50" charset="-128"/>
            </a:endParaRPr>
          </a:p>
          <a:p>
            <a:pPr algn="ctr"/>
            <a:r>
              <a:rPr lang="ja-JP" altLang="en-US" sz="6600" dirty="0">
                <a:ln w="25400">
                  <a:solidFill>
                    <a:sysClr val="windowText" lastClr="000000"/>
                  </a:solidFill>
                </a:ln>
                <a:solidFill>
                  <a:srgbClr val="F69200"/>
                </a:solidFill>
                <a:latin typeface="HGS創英角ﾎﾟｯﾌﾟ体" panose="040B0A00000000000000" pitchFamily="50" charset="-128"/>
                <a:ea typeface="HGS創英角ﾎﾟｯﾌﾟ体" panose="040B0A00000000000000" pitchFamily="50" charset="-128"/>
              </a:rPr>
              <a:t>散乱</a:t>
            </a:r>
            <a:r>
              <a:rPr lang="ja-JP" altLang="en-US" sz="6600" dirty="0">
                <a:latin typeface="HGS創英角ﾎﾟｯﾌﾟ体" panose="040B0A00000000000000" pitchFamily="50" charset="-128"/>
                <a:ea typeface="HGS創英角ﾎﾟｯﾌﾟ体" panose="040B0A00000000000000" pitchFamily="50" charset="-128"/>
              </a:rPr>
              <a:t>のされやすさ</a:t>
            </a:r>
            <a:endParaRPr lang="en-US" altLang="ja-JP" sz="6600" dirty="0">
              <a:latin typeface="HGS創英角ﾎﾟｯﾌﾟ体" panose="040B0A00000000000000" pitchFamily="50" charset="-128"/>
              <a:ea typeface="HGS創英角ﾎﾟｯﾌﾟ体" panose="040B0A00000000000000" pitchFamily="50" charset="-128"/>
            </a:endParaRPr>
          </a:p>
          <a:p>
            <a:pPr algn="ctr"/>
            <a:r>
              <a:rPr kumimoji="1" lang="ja-JP" altLang="en-US" sz="6600" dirty="0">
                <a:latin typeface="HGS創英角ﾎﾟｯﾌﾟ体" panose="040B0A00000000000000" pitchFamily="50" charset="-128"/>
                <a:ea typeface="HGS創英角ﾎﾟｯﾌﾟ体" panose="040B0A00000000000000" pitchFamily="50" charset="-128"/>
              </a:rPr>
              <a:t>が違う</a:t>
            </a:r>
            <a:r>
              <a:rPr lang="ja-JP" altLang="en-US" sz="6600" dirty="0">
                <a:latin typeface="HGS創英角ﾎﾟｯﾌﾟ体" panose="040B0A00000000000000" pitchFamily="50" charset="-128"/>
                <a:ea typeface="HGS創英角ﾎﾟｯﾌﾟ体" panose="040B0A00000000000000" pitchFamily="50" charset="-128"/>
              </a:rPr>
              <a:t>！！</a:t>
            </a:r>
            <a:endParaRPr kumimoji="1" lang="ja-JP" altLang="en-US" sz="6600" dirty="0">
              <a:latin typeface="HGS創英角ﾎﾟｯﾌﾟ体" panose="040B0A00000000000000" pitchFamily="50" charset="-128"/>
              <a:ea typeface="HGS創英角ﾎﾟｯﾌﾟ体" panose="040B0A00000000000000" pitchFamily="50" charset="-128"/>
            </a:endParaRPr>
          </a:p>
        </p:txBody>
      </p:sp>
      <p:sp>
        <p:nvSpPr>
          <p:cNvPr id="4" name="テキスト ボックス 3"/>
          <p:cNvSpPr txBox="1"/>
          <p:nvPr/>
        </p:nvSpPr>
        <p:spPr>
          <a:xfrm>
            <a:off x="2555776" y="2032972"/>
            <a:ext cx="3672408" cy="1107996"/>
          </a:xfrm>
          <a:prstGeom prst="rect">
            <a:avLst/>
          </a:prstGeom>
          <a:noFill/>
        </p:spPr>
        <p:txBody>
          <a:bodyPr wrap="square" rtlCol="0">
            <a:spAutoFit/>
          </a:bodyPr>
          <a:lstStyle/>
          <a:p>
            <a:r>
              <a:rPr lang="en-US" altLang="ja-JP" sz="6600" dirty="0"/>
              <a:t>『</a:t>
            </a:r>
            <a:r>
              <a:rPr lang="ja-JP" altLang="en-US" sz="6600" dirty="0"/>
              <a:t>　</a:t>
            </a:r>
            <a:r>
              <a:rPr lang="en-US" altLang="ja-JP" sz="6600" dirty="0"/>
              <a:t>』</a:t>
            </a:r>
            <a:endParaRPr kumimoji="1" lang="ja-JP" altLang="en-US" sz="6600" dirty="0"/>
          </a:p>
        </p:txBody>
      </p:sp>
      <p:cxnSp>
        <p:nvCxnSpPr>
          <p:cNvPr id="6" name="直線コネクタ 5"/>
          <p:cNvCxnSpPr/>
          <p:nvPr/>
        </p:nvCxnSpPr>
        <p:spPr>
          <a:xfrm>
            <a:off x="3851920" y="4005064"/>
            <a:ext cx="4176464" cy="0"/>
          </a:xfrm>
          <a:prstGeom prst="line">
            <a:avLst/>
          </a:prstGeom>
          <a:ln w="44450" cap="flat">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05532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グループ化 28"/>
          <p:cNvGrpSpPr/>
          <p:nvPr/>
        </p:nvGrpSpPr>
        <p:grpSpPr>
          <a:xfrm>
            <a:off x="29894" y="3184428"/>
            <a:ext cx="1484108" cy="730683"/>
            <a:chOff x="6428928" y="4136573"/>
            <a:chExt cx="1672072" cy="823225"/>
          </a:xfrm>
        </p:grpSpPr>
        <p:sp>
          <p:nvSpPr>
            <p:cNvPr id="30" name="直方体 29"/>
            <p:cNvSpPr>
              <a:spLocks/>
            </p:cNvSpPr>
            <p:nvPr/>
          </p:nvSpPr>
          <p:spPr>
            <a:xfrm rot="10800000" flipH="1" flipV="1">
              <a:off x="6428928" y="4136573"/>
              <a:ext cx="1425352" cy="823225"/>
            </a:xfrm>
            <a:prstGeom prst="cube">
              <a:avLst>
                <a:gd name="adj" fmla="val 34593"/>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ﾎﾟｯﾌﾟ体" pitchFamily="50" charset="-128"/>
                <a:ea typeface="HGS創英角ﾎﾟｯﾌﾟ体" pitchFamily="50" charset="-128"/>
              </a:endParaRPr>
            </a:p>
          </p:txBody>
        </p:sp>
        <p:sp>
          <p:nvSpPr>
            <p:cNvPr id="31" name="片側の 2 つの角を丸めた四角形 30"/>
            <p:cNvSpPr/>
            <p:nvPr/>
          </p:nvSpPr>
          <p:spPr>
            <a:xfrm rot="5400000">
              <a:off x="7837784" y="4365810"/>
              <a:ext cx="150504" cy="375928"/>
            </a:xfrm>
            <a:prstGeom prst="round2SameRect">
              <a:avLst>
                <a:gd name="adj1" fmla="val 50000"/>
                <a:gd name="adj2" fmla="val 0"/>
              </a:avLst>
            </a:prstGeom>
            <a:solidFill>
              <a:srgbClr val="0066FF"/>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ﾎﾟｯﾌﾟ体" pitchFamily="50" charset="-128"/>
                <a:ea typeface="HGS創英角ﾎﾟｯﾌﾟ体" pitchFamily="50" charset="-128"/>
              </a:endParaRPr>
            </a:p>
          </p:txBody>
        </p:sp>
      </p:grpSp>
      <p:grpSp>
        <p:nvGrpSpPr>
          <p:cNvPr id="5" name="グループ化 4"/>
          <p:cNvGrpSpPr/>
          <p:nvPr/>
        </p:nvGrpSpPr>
        <p:grpSpPr>
          <a:xfrm>
            <a:off x="1619672" y="1655229"/>
            <a:ext cx="7266285" cy="2663277"/>
            <a:chOff x="2195735" y="404664"/>
            <a:chExt cx="5472609" cy="2103144"/>
          </a:xfrm>
          <a:solidFill>
            <a:srgbClr val="81DEFF"/>
          </a:solidFill>
        </p:grpSpPr>
        <p:sp>
          <p:nvSpPr>
            <p:cNvPr id="6" name="直方体 5"/>
            <p:cNvSpPr>
              <a:spLocks/>
            </p:cNvSpPr>
            <p:nvPr/>
          </p:nvSpPr>
          <p:spPr>
            <a:xfrm rot="10800000" flipH="1" flipV="1">
              <a:off x="2195736" y="404664"/>
              <a:ext cx="5472608" cy="2088232"/>
            </a:xfrm>
            <a:prstGeom prst="cube">
              <a:avLst>
                <a:gd name="adj" fmla="val 26365"/>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ﾎﾟｯﾌﾟ体" pitchFamily="50" charset="-128"/>
                <a:ea typeface="HGS創英角ﾎﾟｯﾌﾟ体" pitchFamily="50" charset="-128"/>
              </a:endParaRPr>
            </a:p>
          </p:txBody>
        </p:sp>
        <p:cxnSp>
          <p:nvCxnSpPr>
            <p:cNvPr id="7" name="直線コネクタ 6"/>
            <p:cNvCxnSpPr/>
            <p:nvPr/>
          </p:nvCxnSpPr>
          <p:spPr>
            <a:xfrm flipV="1">
              <a:off x="2788247" y="1919329"/>
              <a:ext cx="4824000" cy="21206"/>
            </a:xfrm>
            <a:prstGeom prst="line">
              <a:avLst/>
            </a:prstGeom>
            <a:grpFill/>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2195735" y="1991337"/>
              <a:ext cx="509986" cy="516471"/>
            </a:xfrm>
            <a:prstGeom prst="line">
              <a:avLst/>
            </a:prstGeom>
            <a:grpFill/>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V="1">
              <a:off x="2752751" y="404665"/>
              <a:ext cx="0" cy="1514664"/>
            </a:xfrm>
            <a:prstGeom prst="line">
              <a:avLst/>
            </a:prstGeom>
            <a:grpFill/>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24" name="テキスト ボックス 23"/>
          <p:cNvSpPr txBox="1"/>
          <p:nvPr/>
        </p:nvSpPr>
        <p:spPr>
          <a:xfrm>
            <a:off x="29894" y="259732"/>
            <a:ext cx="9114106" cy="923330"/>
          </a:xfrm>
          <a:prstGeom prst="rect">
            <a:avLst/>
          </a:prstGeom>
          <a:noFill/>
        </p:spPr>
        <p:txBody>
          <a:bodyPr wrap="square" rtlCol="0">
            <a:spAutoFit/>
          </a:bodyPr>
          <a:lstStyle/>
          <a:p>
            <a:r>
              <a:rPr lang="ja-JP" altLang="en-US" sz="5400" dirty="0">
                <a:ln>
                  <a:solidFill>
                    <a:sysClr val="windowText" lastClr="000000"/>
                  </a:solidFill>
                </a:ln>
                <a:solidFill>
                  <a:srgbClr val="0070C0"/>
                </a:solidFill>
                <a:latin typeface="HGS創英角ﾎﾟｯﾌﾟ体" pitchFamily="50" charset="-128"/>
                <a:ea typeface="HGS創英角ﾎﾟｯﾌﾟ体" pitchFamily="50" charset="-128"/>
              </a:rPr>
              <a:t>青色の光</a:t>
            </a:r>
            <a:r>
              <a:rPr kumimoji="1" lang="ja-JP" altLang="en-US" sz="5400" dirty="0">
                <a:latin typeface="HGS創英角ﾎﾟｯﾌﾟ体" pitchFamily="50" charset="-128"/>
                <a:ea typeface="HGS創英角ﾎﾟｯﾌﾟ体" pitchFamily="50" charset="-128"/>
              </a:rPr>
              <a:t>の</a:t>
            </a:r>
            <a:r>
              <a:rPr lang="ja-JP" altLang="en-US" sz="5400" dirty="0">
                <a:latin typeface="HGS創英角ﾎﾟｯﾌﾟ体" pitchFamily="50" charset="-128"/>
                <a:ea typeface="HGS創英角ﾎﾟｯﾌﾟ体" pitchFamily="50" charset="-128"/>
              </a:rPr>
              <a:t>場合</a:t>
            </a:r>
            <a:endParaRPr kumimoji="1" lang="ja-JP" altLang="en-US" sz="5400" dirty="0">
              <a:latin typeface="HGS創英角ﾎﾟｯﾌﾟ体" pitchFamily="50" charset="-128"/>
              <a:ea typeface="HGS創英角ﾎﾟｯﾌﾟ体" pitchFamily="50" charset="-128"/>
            </a:endParaRP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6386" y="3487937"/>
            <a:ext cx="549275" cy="456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2849" y="2764774"/>
            <a:ext cx="549275" cy="456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9653" y="3795931"/>
            <a:ext cx="549275" cy="456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5046" y="2921680"/>
            <a:ext cx="549275" cy="456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1769" y="3441485"/>
            <a:ext cx="549275" cy="456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1630" y="2980166"/>
            <a:ext cx="549275" cy="456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8"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2320" y="3390907"/>
            <a:ext cx="549275" cy="456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8805" y="3184428"/>
            <a:ext cx="549275" cy="456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9530" y="3700139"/>
            <a:ext cx="549275" cy="456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円/楕円 9"/>
          <p:cNvSpPr/>
          <p:nvPr/>
        </p:nvSpPr>
        <p:spPr>
          <a:xfrm>
            <a:off x="2097859" y="2680373"/>
            <a:ext cx="522788" cy="439030"/>
          </a:xfrm>
          <a:prstGeom prst="ellipse">
            <a:avLst/>
          </a:prstGeom>
          <a:solidFill>
            <a:schemeClr val="bg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ﾎﾟｯﾌﾟ体" pitchFamily="50" charset="-128"/>
              <a:ea typeface="HGS創英角ﾎﾟｯﾌﾟ体" pitchFamily="50" charset="-128"/>
            </a:endParaRPr>
          </a:p>
        </p:txBody>
      </p:sp>
      <p:pic>
        <p:nvPicPr>
          <p:cNvPr id="26"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3442" y="1831823"/>
            <a:ext cx="731837" cy="1168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9537" y="2463807"/>
            <a:ext cx="1182687" cy="80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29013" y="3676328"/>
            <a:ext cx="1042987" cy="695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3893998">
            <a:off x="2176219" y="2650916"/>
            <a:ext cx="800086" cy="168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0333" y="4382300"/>
            <a:ext cx="7627650" cy="1949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角丸四角形吹き出し 33"/>
          <p:cNvSpPr/>
          <p:nvPr/>
        </p:nvSpPr>
        <p:spPr>
          <a:xfrm>
            <a:off x="5063886" y="725321"/>
            <a:ext cx="3585947" cy="1273760"/>
          </a:xfrm>
          <a:prstGeom prst="wedgeRoundRectCallout">
            <a:avLst>
              <a:gd name="adj1" fmla="val -60332"/>
              <a:gd name="adj2" fmla="val 97344"/>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ln>
                  <a:solidFill>
                    <a:schemeClr val="tx1"/>
                  </a:solidFill>
                </a:ln>
                <a:solidFill>
                  <a:srgbClr val="0070C0"/>
                </a:solidFill>
                <a:latin typeface="HGP創英角ﾎﾟｯﾌﾟ体" pitchFamily="50" charset="-128"/>
                <a:ea typeface="HGP創英角ﾎﾟｯﾌﾟ体" pitchFamily="50" charset="-128"/>
              </a:rPr>
              <a:t>散乱されやすい</a:t>
            </a:r>
          </a:p>
        </p:txBody>
      </p:sp>
    </p:spTree>
    <p:extLst>
      <p:ext uri="{BB962C8B-B14F-4D97-AF65-F5344CB8AC3E}">
        <p14:creationId xmlns:p14="http://schemas.microsoft.com/office/powerpoint/2010/main" val="308070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wipe(left)">
                                      <p:cBhvr>
                                        <p:cTn id="7" dur="500"/>
                                        <p:tgtEl>
                                          <p:spTgt spid="409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par>
                                <p:cTn id="12" presetID="22" presetClass="entr" presetSubtype="8" fill="hold"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left)">
                                      <p:cBhvr>
                                        <p:cTn id="14" dur="500"/>
                                        <p:tgtEl>
                                          <p:spTgt spid="27"/>
                                        </p:tgtEl>
                                      </p:cBhvr>
                                    </p:animEffect>
                                  </p:childTnLst>
                                </p:cTn>
                              </p:par>
                              <p:par>
                                <p:cTn id="15" presetID="22" presetClass="entr" presetSubtype="8"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left)">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randombar(horizontal)">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10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4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1619672" y="1596989"/>
            <a:ext cx="7266285" cy="2707543"/>
            <a:chOff x="2195735" y="404664"/>
            <a:chExt cx="5472609" cy="2103144"/>
          </a:xfrm>
          <a:solidFill>
            <a:srgbClr val="81DEFF"/>
          </a:solidFill>
        </p:grpSpPr>
        <p:sp>
          <p:nvSpPr>
            <p:cNvPr id="6" name="直方体 5"/>
            <p:cNvSpPr>
              <a:spLocks/>
            </p:cNvSpPr>
            <p:nvPr/>
          </p:nvSpPr>
          <p:spPr>
            <a:xfrm rot="10800000" flipH="1" flipV="1">
              <a:off x="2195736" y="404664"/>
              <a:ext cx="5472608" cy="2088232"/>
            </a:xfrm>
            <a:prstGeom prst="cube">
              <a:avLst>
                <a:gd name="adj" fmla="val 26365"/>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ﾎﾟｯﾌﾟ体" pitchFamily="50" charset="-128"/>
                <a:ea typeface="HGS創英角ﾎﾟｯﾌﾟ体" pitchFamily="50" charset="-128"/>
              </a:endParaRPr>
            </a:p>
          </p:txBody>
        </p:sp>
        <p:cxnSp>
          <p:nvCxnSpPr>
            <p:cNvPr id="7" name="直線コネクタ 6"/>
            <p:cNvCxnSpPr/>
            <p:nvPr/>
          </p:nvCxnSpPr>
          <p:spPr>
            <a:xfrm flipV="1">
              <a:off x="2788247" y="1919329"/>
              <a:ext cx="4824000" cy="21206"/>
            </a:xfrm>
            <a:prstGeom prst="line">
              <a:avLst/>
            </a:prstGeom>
            <a:grpFill/>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2195735" y="1991337"/>
              <a:ext cx="509986" cy="516471"/>
            </a:xfrm>
            <a:prstGeom prst="line">
              <a:avLst/>
            </a:prstGeom>
            <a:grpFill/>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V="1">
              <a:off x="2752751" y="404665"/>
              <a:ext cx="0" cy="1514664"/>
            </a:xfrm>
            <a:prstGeom prst="line">
              <a:avLst/>
            </a:prstGeom>
            <a:grpFill/>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24" y="3125988"/>
            <a:ext cx="1517650"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テキスト ボックス 23"/>
          <p:cNvSpPr txBox="1"/>
          <p:nvPr/>
        </p:nvSpPr>
        <p:spPr>
          <a:xfrm>
            <a:off x="0" y="259732"/>
            <a:ext cx="9143999" cy="923330"/>
          </a:xfrm>
          <a:prstGeom prst="rect">
            <a:avLst/>
          </a:prstGeom>
          <a:noFill/>
        </p:spPr>
        <p:txBody>
          <a:bodyPr wrap="square" rtlCol="0">
            <a:spAutoFit/>
          </a:bodyPr>
          <a:lstStyle/>
          <a:p>
            <a:r>
              <a:rPr lang="ja-JP" altLang="en-US" sz="5400" dirty="0">
                <a:ln>
                  <a:solidFill>
                    <a:sysClr val="windowText" lastClr="000000"/>
                  </a:solidFill>
                </a:ln>
                <a:solidFill>
                  <a:srgbClr val="FF0000"/>
                </a:solidFill>
                <a:latin typeface="HGS創英角ﾎﾟｯﾌﾟ体" pitchFamily="50" charset="-128"/>
                <a:ea typeface="HGS創英角ﾎﾟｯﾌﾟ体" pitchFamily="50" charset="-128"/>
              </a:rPr>
              <a:t>赤色の光</a:t>
            </a:r>
            <a:r>
              <a:rPr kumimoji="1" lang="ja-JP" altLang="en-US" sz="5400" dirty="0">
                <a:latin typeface="HGS創英角ﾎﾟｯﾌﾟ体" pitchFamily="50" charset="-128"/>
                <a:ea typeface="HGS創英角ﾎﾟｯﾌﾟ体" pitchFamily="50" charset="-128"/>
              </a:rPr>
              <a:t>の</a:t>
            </a:r>
            <a:r>
              <a:rPr lang="ja-JP" altLang="en-US" sz="5400" dirty="0">
                <a:latin typeface="HGS創英角ﾎﾟｯﾌﾟ体" pitchFamily="50" charset="-128"/>
                <a:ea typeface="HGS創英角ﾎﾟｯﾌﾟ体" pitchFamily="50" charset="-128"/>
              </a:rPr>
              <a:t>場合</a:t>
            </a:r>
            <a:endParaRPr kumimoji="1" lang="ja-JP" altLang="en-US" sz="5400" dirty="0">
              <a:latin typeface="HGS創英角ﾎﾟｯﾌﾟ体" pitchFamily="50" charset="-128"/>
              <a:ea typeface="HGS創英角ﾎﾟｯﾌﾟ体" pitchFamily="50" charset="-128"/>
            </a:endParaRPr>
          </a:p>
        </p:txBody>
      </p:sp>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2849" y="3518720"/>
            <a:ext cx="549275" cy="463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2849" y="2688047"/>
            <a:ext cx="549275" cy="463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9653" y="3780657"/>
            <a:ext cx="549275" cy="463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8834" y="2747110"/>
            <a:ext cx="549275" cy="463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1769" y="3736921"/>
            <a:ext cx="549275" cy="463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7"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6317" y="3213046"/>
            <a:ext cx="549275" cy="463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8"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2320" y="3314180"/>
            <a:ext cx="549275" cy="463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8805" y="3107701"/>
            <a:ext cx="549275" cy="463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9530" y="3623412"/>
            <a:ext cx="549275" cy="463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円/楕円 9"/>
          <p:cNvSpPr/>
          <p:nvPr/>
        </p:nvSpPr>
        <p:spPr>
          <a:xfrm>
            <a:off x="2097859" y="2603645"/>
            <a:ext cx="522788" cy="446327"/>
          </a:xfrm>
          <a:prstGeom prst="ellipse">
            <a:avLst/>
          </a:prstGeom>
          <a:solidFill>
            <a:schemeClr val="bg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GS創英角ﾎﾟｯﾌﾟ体" pitchFamily="50" charset="-128"/>
              <a:ea typeface="HGS創英角ﾎﾟｯﾌﾟ体" pitchFamily="50" charset="-128"/>
            </a:endParaRPr>
          </a:p>
        </p:txBody>
      </p:sp>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78370" y="1908122"/>
            <a:ext cx="549275" cy="1155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0905" y="3248212"/>
            <a:ext cx="1189037" cy="437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9168575">
            <a:off x="7361938" y="3311316"/>
            <a:ext cx="730038" cy="1243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7117" y="3256061"/>
            <a:ext cx="6096890" cy="437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8" descr="CIMG0863"/>
          <p:cNvPicPr>
            <a:picLocks noChangeAspect="1" noChangeArrowheads="1"/>
          </p:cNvPicPr>
          <p:nvPr/>
        </p:nvPicPr>
        <p:blipFill>
          <a:blip r:embed="rId9" cstate="print"/>
          <a:srcRect l="3883" t="43053" b="24397"/>
          <a:stretch>
            <a:fillRect/>
          </a:stretch>
        </p:blipFill>
        <p:spPr bwMode="auto">
          <a:xfrm>
            <a:off x="1120896" y="4447718"/>
            <a:ext cx="7765993" cy="1972433"/>
          </a:xfrm>
          <a:prstGeom prst="rect">
            <a:avLst/>
          </a:prstGeom>
          <a:noFill/>
          <a:ln w="9525">
            <a:noFill/>
            <a:miter lim="800000"/>
            <a:headEnd/>
            <a:tailEnd/>
          </a:ln>
          <a:effectLst>
            <a:softEdge rad="127000"/>
          </a:effectLst>
        </p:spPr>
      </p:pic>
      <p:sp>
        <p:nvSpPr>
          <p:cNvPr id="3" name="角丸四角形吹き出し 2"/>
          <p:cNvSpPr/>
          <p:nvPr/>
        </p:nvSpPr>
        <p:spPr>
          <a:xfrm>
            <a:off x="5436096" y="725321"/>
            <a:ext cx="3585947" cy="1273760"/>
          </a:xfrm>
          <a:prstGeom prst="wedgeRoundRectCallout">
            <a:avLst>
              <a:gd name="adj1" fmla="val -7554"/>
              <a:gd name="adj2" fmla="val 96509"/>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ln>
                  <a:solidFill>
                    <a:schemeClr val="tx1"/>
                  </a:solidFill>
                </a:ln>
                <a:solidFill>
                  <a:srgbClr val="FF0000"/>
                </a:solidFill>
                <a:latin typeface="HGP創英角ﾎﾟｯﾌﾟ体" pitchFamily="50" charset="-128"/>
                <a:ea typeface="HGP創英角ﾎﾟｯﾌﾟ体" pitchFamily="50" charset="-128"/>
              </a:rPr>
              <a:t>散乱されにくい</a:t>
            </a:r>
          </a:p>
        </p:txBody>
      </p:sp>
    </p:spTree>
    <p:extLst>
      <p:ext uri="{BB962C8B-B14F-4D97-AF65-F5344CB8AC3E}">
        <p14:creationId xmlns:p14="http://schemas.microsoft.com/office/powerpoint/2010/main" val="3391119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wipe(left)">
                                      <p:cBhvr>
                                        <p:cTn id="7" dur="1000"/>
                                        <p:tgtEl>
                                          <p:spTgt spid="5122"/>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3076"/>
                                        </p:tgtEl>
                                        <p:attrNameLst>
                                          <p:attrName>style.visibility</p:attrName>
                                        </p:attrNameLst>
                                      </p:cBhvr>
                                      <p:to>
                                        <p:strVal val="visible"/>
                                      </p:to>
                                    </p:set>
                                    <p:animEffect transition="in" filter="wipe(left)">
                                      <p:cBhvr>
                                        <p:cTn id="11" dur="500"/>
                                        <p:tgtEl>
                                          <p:spTgt spid="3076"/>
                                        </p:tgtEl>
                                      </p:cBhvr>
                                    </p:animEffect>
                                  </p:childTnLst>
                                </p:cTn>
                              </p:par>
                              <p:par>
                                <p:cTn id="12" presetID="22" presetClass="entr" presetSubtype="8" fill="hold" nodeType="withEffect">
                                  <p:stCondLst>
                                    <p:cond delay="0"/>
                                  </p:stCondLst>
                                  <p:childTnLst>
                                    <p:set>
                                      <p:cBhvr>
                                        <p:cTn id="13" dur="1" fill="hold">
                                          <p:stCondLst>
                                            <p:cond delay="0"/>
                                          </p:stCondLst>
                                        </p:cTn>
                                        <p:tgtEl>
                                          <p:spTgt spid="3077"/>
                                        </p:tgtEl>
                                        <p:attrNameLst>
                                          <p:attrName>style.visibility</p:attrName>
                                        </p:attrNameLst>
                                      </p:cBhvr>
                                      <p:to>
                                        <p:strVal val="visible"/>
                                      </p:to>
                                    </p:set>
                                    <p:animEffect transition="in" filter="wipe(left)">
                                      <p:cBhvr>
                                        <p:cTn id="14" dur="500"/>
                                        <p:tgtEl>
                                          <p:spTgt spid="3077"/>
                                        </p:tgtEl>
                                      </p:cBhvr>
                                    </p:animEffect>
                                  </p:childTnLst>
                                </p:cTn>
                              </p:par>
                              <p:par>
                                <p:cTn id="15" presetID="22" presetClass="entr" presetSubtype="8" fill="hold" nodeType="withEffect">
                                  <p:stCondLst>
                                    <p:cond delay="0"/>
                                  </p:stCondLst>
                                  <p:childTnLst>
                                    <p:set>
                                      <p:cBhvr>
                                        <p:cTn id="16" dur="1" fill="hold">
                                          <p:stCondLst>
                                            <p:cond delay="0"/>
                                          </p:stCondLst>
                                        </p:cTn>
                                        <p:tgtEl>
                                          <p:spTgt spid="3078"/>
                                        </p:tgtEl>
                                        <p:attrNameLst>
                                          <p:attrName>style.visibility</p:attrName>
                                        </p:attrNameLst>
                                      </p:cBhvr>
                                      <p:to>
                                        <p:strVal val="visible"/>
                                      </p:to>
                                    </p:set>
                                    <p:animEffect transition="in" filter="wipe(left)">
                                      <p:cBhvr>
                                        <p:cTn id="17" dur="500"/>
                                        <p:tgtEl>
                                          <p:spTgt spid="3078"/>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randombar(horizont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星 16 2"/>
          <p:cNvSpPr/>
          <p:nvPr/>
        </p:nvSpPr>
        <p:spPr>
          <a:xfrm>
            <a:off x="0" y="1573985"/>
            <a:ext cx="9084787" cy="5164683"/>
          </a:xfrm>
          <a:prstGeom prst="star16">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8800" dirty="0">
              <a:ln>
                <a:solidFill>
                  <a:schemeClr val="tx1"/>
                </a:solidFill>
              </a:ln>
              <a:solidFill>
                <a:srgbClr val="FF0000"/>
              </a:solidFill>
              <a:latin typeface="HGP創英角ﾎﾟｯﾌﾟ体" panose="040B0A00000000000000" pitchFamily="50" charset="-128"/>
              <a:ea typeface="HGP創英角ﾎﾟｯﾌﾟ体" panose="040B0A00000000000000" pitchFamily="50" charset="-128"/>
            </a:endParaRPr>
          </a:p>
          <a:p>
            <a:pPr algn="ctr"/>
            <a:endParaRPr lang="ja-JP" altLang="en-US" sz="8000" dirty="0">
              <a:solidFill>
                <a:schemeClr val="tx1"/>
              </a:solidFill>
              <a:latin typeface="HGP創英角ﾎﾟｯﾌﾟ体" panose="040B0A00000000000000" pitchFamily="50" charset="-128"/>
              <a:ea typeface="HGP創英角ﾎﾟｯﾌﾟ体" panose="040B0A00000000000000" pitchFamily="50" charset="-128"/>
            </a:endParaRPr>
          </a:p>
          <a:p>
            <a:pPr algn="ctr"/>
            <a:endParaRPr lang="ja-JP" altLang="en-US" sz="5400" dirty="0">
              <a:solidFill>
                <a:schemeClr val="tx1"/>
              </a:solidFill>
              <a:latin typeface="HGP創英角ﾎﾟｯﾌﾟ体" pitchFamily="50" charset="-128"/>
              <a:ea typeface="HGP創英角ﾎﾟｯﾌﾟ体" pitchFamily="50" charset="-128"/>
            </a:endParaRPr>
          </a:p>
        </p:txBody>
      </p:sp>
      <p:sp>
        <p:nvSpPr>
          <p:cNvPr id="4" name="テキスト ボックス 3"/>
          <p:cNvSpPr txBox="1"/>
          <p:nvPr/>
        </p:nvSpPr>
        <p:spPr>
          <a:xfrm>
            <a:off x="393" y="260648"/>
            <a:ext cx="9246630" cy="1938992"/>
          </a:xfrm>
          <a:prstGeom prst="rect">
            <a:avLst/>
          </a:prstGeom>
          <a:noFill/>
        </p:spPr>
        <p:txBody>
          <a:bodyPr wrap="square" rtlCol="0">
            <a:spAutoFit/>
          </a:bodyPr>
          <a:lstStyle/>
          <a:p>
            <a:pPr algn="ctr"/>
            <a:r>
              <a:rPr lang="ja-JP" altLang="en-US" sz="6000" dirty="0" smtClean="0">
                <a:ln>
                  <a:solidFill>
                    <a:sysClr val="windowText" lastClr="000000"/>
                  </a:solidFill>
                </a:ln>
                <a:solidFill>
                  <a:srgbClr val="FF0000"/>
                </a:solidFill>
                <a:latin typeface="HGP創英角ﾎﾟｯﾌﾟ体" pitchFamily="50" charset="-128"/>
                <a:ea typeface="HGP創英角ﾎﾟｯﾌﾟ体" pitchFamily="50" charset="-128"/>
              </a:rPr>
              <a:t>赤色の光</a:t>
            </a:r>
            <a:r>
              <a:rPr lang="ja-JP" altLang="en-US" sz="6000" dirty="0">
                <a:latin typeface="HGP創英角ﾎﾟｯﾌﾟ体" pitchFamily="50" charset="-128"/>
                <a:ea typeface="HGP創英角ﾎﾟｯﾌﾟ体" pitchFamily="50" charset="-128"/>
              </a:rPr>
              <a:t>が多く残るのは・・・</a:t>
            </a:r>
          </a:p>
          <a:p>
            <a:endParaRPr kumimoji="1" lang="ja-JP" altLang="en-US" sz="6000" dirty="0"/>
          </a:p>
        </p:txBody>
      </p:sp>
      <p:sp>
        <p:nvSpPr>
          <p:cNvPr id="5" name="テキスト ボックス 4"/>
          <p:cNvSpPr txBox="1"/>
          <p:nvPr/>
        </p:nvSpPr>
        <p:spPr>
          <a:xfrm>
            <a:off x="1384631" y="2715885"/>
            <a:ext cx="6476453" cy="2585323"/>
          </a:xfrm>
          <a:prstGeom prst="rect">
            <a:avLst/>
          </a:prstGeom>
          <a:noFill/>
        </p:spPr>
        <p:txBody>
          <a:bodyPr wrap="none" rtlCol="0">
            <a:spAutoFit/>
          </a:bodyPr>
          <a:lstStyle/>
          <a:p>
            <a:pPr algn="ctr"/>
            <a:r>
              <a:rPr lang="ja-JP" altLang="en-US" sz="5400" dirty="0">
                <a:ln>
                  <a:solidFill>
                    <a:schemeClr val="tx1"/>
                  </a:solidFill>
                </a:ln>
                <a:solidFill>
                  <a:srgbClr val="FF0000"/>
                </a:solidFill>
                <a:latin typeface="HGP創英角ﾎﾟｯﾌﾟ体" panose="040B0A00000000000000" pitchFamily="50" charset="-128"/>
                <a:ea typeface="HGP創英角ﾎﾟｯﾌﾟ体" panose="040B0A00000000000000" pitchFamily="50" charset="-128"/>
              </a:rPr>
              <a:t>赤色の光</a:t>
            </a:r>
            <a:r>
              <a:rPr lang="ja-JP" altLang="en-US" sz="5400" dirty="0">
                <a:ln>
                  <a:solidFill>
                    <a:schemeClr val="tx1"/>
                  </a:solidFill>
                </a:ln>
                <a:latin typeface="HGP創英角ﾎﾟｯﾌﾟ体" panose="040B0A00000000000000" pitchFamily="50" charset="-128"/>
                <a:ea typeface="HGP創英角ﾎﾟｯﾌﾟ体" panose="040B0A00000000000000" pitchFamily="50" charset="-128"/>
              </a:rPr>
              <a:t>の</a:t>
            </a:r>
            <a:r>
              <a:rPr lang="ja-JP" altLang="en-US" sz="5400" dirty="0">
                <a:latin typeface="HGP創英角ﾎﾟｯﾌﾟ体" panose="040B0A00000000000000" pitchFamily="50" charset="-128"/>
                <a:ea typeface="HGP創英角ﾎﾟｯﾌﾟ体" panose="040B0A00000000000000" pitchFamily="50" charset="-128"/>
              </a:rPr>
              <a:t>方</a:t>
            </a:r>
            <a:r>
              <a:rPr kumimoji="1" lang="ja-JP" altLang="en-US" sz="5400" dirty="0">
                <a:latin typeface="HGP創英角ﾎﾟｯﾌﾟ体" panose="040B0A00000000000000" pitchFamily="50" charset="-128"/>
                <a:ea typeface="HGP創英角ﾎﾟｯﾌﾟ体" panose="040B0A00000000000000" pitchFamily="50" charset="-128"/>
              </a:rPr>
              <a:t>が</a:t>
            </a:r>
            <a:endParaRPr kumimoji="1" lang="en-US" altLang="ja-JP" sz="5400" dirty="0">
              <a:latin typeface="HGP創英角ﾎﾟｯﾌﾟ体" panose="040B0A00000000000000" pitchFamily="50" charset="-128"/>
              <a:ea typeface="HGP創英角ﾎﾟｯﾌﾟ体" panose="040B0A00000000000000" pitchFamily="50" charset="-128"/>
            </a:endParaRPr>
          </a:p>
          <a:p>
            <a:pPr algn="ctr"/>
            <a:r>
              <a:rPr kumimoji="1" lang="ja-JP" altLang="en-US" sz="5400" dirty="0">
                <a:ln>
                  <a:solidFill>
                    <a:sysClr val="windowText" lastClr="000000"/>
                  </a:solidFill>
                </a:ln>
                <a:solidFill>
                  <a:srgbClr val="0070C0"/>
                </a:solidFill>
                <a:latin typeface="HGP創英角ﾎﾟｯﾌﾟ体" panose="040B0A00000000000000" pitchFamily="50" charset="-128"/>
                <a:ea typeface="HGP創英角ﾎﾟｯﾌﾟ体" panose="040B0A00000000000000" pitchFamily="50" charset="-128"/>
              </a:rPr>
              <a:t>青色の光</a:t>
            </a:r>
            <a:r>
              <a:rPr kumimoji="1" lang="ja-JP" altLang="en-US" sz="5400" dirty="0">
                <a:latin typeface="HGP創英角ﾎﾟｯﾌﾟ体" panose="040B0A00000000000000" pitchFamily="50" charset="-128"/>
                <a:ea typeface="HGP創英角ﾎﾟｯﾌﾟ体" panose="040B0A00000000000000" pitchFamily="50" charset="-128"/>
              </a:rPr>
              <a:t>に</a:t>
            </a:r>
            <a:r>
              <a:rPr lang="ja-JP" altLang="en-US" sz="5400" dirty="0">
                <a:latin typeface="HGP創英角ﾎﾟｯﾌﾟ体" panose="040B0A00000000000000" pitchFamily="50" charset="-128"/>
                <a:ea typeface="HGP創英角ﾎﾟｯﾌﾟ体" panose="040B0A00000000000000" pitchFamily="50" charset="-128"/>
              </a:rPr>
              <a:t>比べて</a:t>
            </a:r>
            <a:endParaRPr lang="en-US" altLang="ja-JP" sz="5400" dirty="0">
              <a:latin typeface="HGP創英角ﾎﾟｯﾌﾟ体" panose="040B0A00000000000000" pitchFamily="50" charset="-128"/>
              <a:ea typeface="HGP創英角ﾎﾟｯﾌﾟ体" panose="040B0A00000000000000" pitchFamily="50" charset="-128"/>
            </a:endParaRPr>
          </a:p>
          <a:p>
            <a:pPr algn="ctr"/>
            <a:r>
              <a:rPr lang="ja-JP" altLang="en-US" sz="5400" dirty="0">
                <a:latin typeface="HGP創英角ﾎﾟｯﾌﾟ体" panose="040B0A00000000000000" pitchFamily="50" charset="-128"/>
                <a:ea typeface="HGP創英角ﾎﾟｯﾌﾟ体" panose="040B0A00000000000000" pitchFamily="50" charset="-128"/>
              </a:rPr>
              <a:t>散乱されにくい</a:t>
            </a:r>
            <a:r>
              <a:rPr lang="ja-JP" altLang="en-US" sz="5400" dirty="0" smtClean="0">
                <a:latin typeface="HGP創英角ﾎﾟｯﾌﾟ体" panose="040B0A00000000000000" pitchFamily="50" charset="-128"/>
                <a:ea typeface="HGP創英角ﾎﾟｯﾌﾟ体" panose="040B0A00000000000000" pitchFamily="50" charset="-128"/>
              </a:rPr>
              <a:t>から</a:t>
            </a:r>
            <a:r>
              <a:rPr lang="en-US" altLang="ja-JP" sz="5400" dirty="0" smtClean="0">
                <a:latin typeface="HGP創英角ﾎﾟｯﾌﾟ体" panose="040B0A00000000000000" pitchFamily="50" charset="-128"/>
                <a:ea typeface="HGP創英角ﾎﾟｯﾌﾟ体" panose="040B0A00000000000000" pitchFamily="50" charset="-128"/>
              </a:rPr>
              <a:t>!!</a:t>
            </a:r>
            <a:endParaRPr kumimoji="1" lang="en-US" altLang="ja-JP" sz="5400" dirty="0">
              <a:latin typeface="HGP創英角ﾎﾟｯﾌﾟ体" panose="040B0A00000000000000" pitchFamily="50" charset="-128"/>
              <a:ea typeface="HGP創英角ﾎﾟｯﾌﾟ体" panose="040B0A00000000000000" pitchFamily="50" charset="-128"/>
            </a:endParaRPr>
          </a:p>
        </p:txBody>
      </p:sp>
    </p:spTree>
    <p:extLst>
      <p:ext uri="{BB962C8B-B14F-4D97-AF65-F5344CB8AC3E}">
        <p14:creationId xmlns:p14="http://schemas.microsoft.com/office/powerpoint/2010/main" val="264529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3"/>
          <p:cNvSpPr>
            <a:spLocks noGrp="1" noChangeArrowheads="1"/>
          </p:cNvSpPr>
          <p:nvPr>
            <p:ph type="ctrTitle" idx="4294967295"/>
          </p:nvPr>
        </p:nvSpPr>
        <p:spPr bwMode="auto">
          <a:xfrm>
            <a:off x="609600" y="1981200"/>
            <a:ext cx="4724400" cy="1143000"/>
          </a:xfrm>
        </p:spPr>
        <p:txBody>
          <a:bodyPr rtlCol="0">
            <a:noAutofit/>
            <a:scene3d>
              <a:camera prst="orthographicFront"/>
              <a:lightRig rig="threePt" dir="t"/>
            </a:scene3d>
            <a:sp3d extrusionH="57150">
              <a:bevelT w="38100" h="38100" prst="slope"/>
              <a:bevelB w="0" h="0"/>
              <a:contourClr>
                <a:srgbClr val="1C5C90"/>
              </a:contourClr>
            </a:sp3d>
          </a:bodyPr>
          <a:lstStyle/>
          <a:p>
            <a:pPr eaLnBrk="1" fontAlgn="auto" hangingPunct="1">
              <a:spcAft>
                <a:spcPts val="0"/>
              </a:spcAft>
              <a:defRPr/>
            </a:pPr>
            <a:r>
              <a:rPr lang="ja-JP" altLang="en-US" sz="8000" b="0" dirty="0">
                <a:ln w="38100">
                  <a:solidFill>
                    <a:schemeClr val="bg1"/>
                  </a:solidFill>
                </a:ln>
                <a:solidFill>
                  <a:schemeClr val="tx1"/>
                </a:solidFill>
                <a:effectLst>
                  <a:outerShdw blurRad="38100" dist="38100" dir="2700000" algn="tl">
                    <a:srgbClr val="000000">
                      <a:alpha val="43137"/>
                    </a:srgbClr>
                  </a:outerShdw>
                </a:effectLst>
                <a:latin typeface="HG創英角ﾎﾟｯﾌﾟ体" pitchFamily="49" charset="-128"/>
                <a:ea typeface="HG創英角ﾎﾟｯﾌﾟ体" pitchFamily="49" charset="-128"/>
                <a:cs typeface="Segoe UI" pitchFamily="34" charset="0"/>
              </a:rPr>
              <a:t>夕焼けは</a:t>
            </a:r>
          </a:p>
        </p:txBody>
      </p:sp>
      <p:sp>
        <p:nvSpPr>
          <p:cNvPr id="29699" name="テキスト ボックス 2"/>
          <p:cNvSpPr txBox="1">
            <a:spLocks noChangeArrowheads="1"/>
          </p:cNvSpPr>
          <p:nvPr/>
        </p:nvSpPr>
        <p:spPr bwMode="auto">
          <a:xfrm>
            <a:off x="990600" y="3505200"/>
            <a:ext cx="6858000" cy="1446550"/>
          </a:xfrm>
          <a:prstGeom prst="rect">
            <a:avLst/>
          </a:prstGeom>
          <a:noFill/>
          <a:ln w="9525">
            <a:noFill/>
            <a:miter lim="800000"/>
            <a:headEnd/>
            <a:tailEnd/>
          </a:ln>
        </p:spPr>
        <p:txBody>
          <a:bodyPr>
            <a:spAutoFit/>
            <a:scene3d>
              <a:camera prst="orthographicFront"/>
              <a:lightRig rig="threePt" dir="t"/>
            </a:scene3d>
            <a:sp3d extrusionH="57150">
              <a:bevelT w="38100" h="38100" prst="slope"/>
            </a:sp3d>
          </a:bodyPr>
          <a:lstStyle/>
          <a:p>
            <a:pPr algn="ctr">
              <a:defRPr/>
            </a:pPr>
            <a:r>
              <a:rPr lang="ja-JP" altLang="en-US" sz="8000" dirty="0">
                <a:ln w="38100">
                  <a:solidFill>
                    <a:schemeClr val="bg1"/>
                  </a:solidFill>
                </a:ln>
                <a:effectLst>
                  <a:outerShdw blurRad="38100" dist="38100" dir="2700000" algn="tl">
                    <a:srgbClr val="000000">
                      <a:alpha val="43137"/>
                    </a:srgbClr>
                  </a:outerShdw>
                </a:effectLst>
                <a:latin typeface="HG創英角ﾎﾟｯﾌﾟ体" pitchFamily="49" charset="-128"/>
                <a:ea typeface="HG創英角ﾎﾟｯﾌﾟ体" pitchFamily="49" charset="-128"/>
              </a:rPr>
              <a:t>なぜ</a:t>
            </a:r>
            <a:r>
              <a:rPr lang="ja-JP" altLang="en-US" sz="8800" dirty="0">
                <a:ln w="38100">
                  <a:solidFill>
                    <a:schemeClr val="bg1"/>
                  </a:solidFill>
                </a:ln>
                <a:solidFill>
                  <a:srgbClr val="FF0000"/>
                </a:solidFill>
                <a:effectLst>
                  <a:outerShdw blurRad="38100" dist="38100" dir="2700000" algn="tl">
                    <a:srgbClr val="000000">
                      <a:alpha val="43137"/>
                    </a:srgbClr>
                  </a:outerShdw>
                </a:effectLst>
                <a:latin typeface="HG創英角ﾎﾟｯﾌﾟ体" pitchFamily="49" charset="-128"/>
                <a:ea typeface="HG創英角ﾎﾟｯﾌﾟ体" pitchFamily="49" charset="-128"/>
              </a:rPr>
              <a:t>赤い</a:t>
            </a:r>
            <a:r>
              <a:rPr lang="ja-JP" altLang="en-US" sz="8000" dirty="0">
                <a:ln w="38100">
                  <a:solidFill>
                    <a:schemeClr val="bg1"/>
                  </a:solidFill>
                </a:ln>
                <a:effectLst>
                  <a:outerShdw blurRad="38100" dist="38100" dir="2700000" algn="tl">
                    <a:srgbClr val="000000">
                      <a:alpha val="43137"/>
                    </a:srgbClr>
                  </a:outerShdw>
                </a:effectLst>
                <a:latin typeface="HG創英角ﾎﾟｯﾌﾟ体" pitchFamily="49" charset="-128"/>
                <a:ea typeface="HG創英角ﾎﾟｯﾌﾟ体" pitchFamily="49" charset="-128"/>
              </a:rPr>
              <a:t>のか</a:t>
            </a:r>
            <a:endParaRPr lang="ja-JP" altLang="en-US" sz="8000" dirty="0">
              <a:ln w="38100">
                <a:solidFill>
                  <a:schemeClr val="bg1"/>
                </a:solidFill>
              </a:ln>
              <a:effectLst>
                <a:outerShdw blurRad="38100" dist="38100" dir="2700000" algn="tl">
                  <a:srgbClr val="000000">
                    <a:alpha val="43137"/>
                  </a:srgbClr>
                </a:outerShdw>
              </a:effectLst>
              <a:ea typeface="ＭＳ Ｐゴシック" pitchFamily="50" charset="-128"/>
            </a:endParaRPr>
          </a:p>
        </p:txBody>
      </p:sp>
      <p:sp>
        <p:nvSpPr>
          <p:cNvPr id="4" name="正方形/長方形 3"/>
          <p:cNvSpPr/>
          <p:nvPr/>
        </p:nvSpPr>
        <p:spPr>
          <a:xfrm>
            <a:off x="7408371" y="3276600"/>
            <a:ext cx="1659429" cy="1862048"/>
          </a:xfrm>
          <a:prstGeom prst="rect">
            <a:avLst/>
          </a:prstGeom>
        </p:spPr>
        <p:txBody>
          <a:bodyPr wrap="none">
            <a:spAutoFit/>
            <a:scene3d>
              <a:camera prst="orthographicFront"/>
              <a:lightRig rig="threePt" dir="t"/>
            </a:scene3d>
            <a:sp3d extrusionH="57150">
              <a:bevelT w="38100" h="38100" prst="slope"/>
            </a:sp3d>
          </a:bodyPr>
          <a:lstStyle/>
          <a:p>
            <a:pPr>
              <a:defRPr/>
            </a:pPr>
            <a:r>
              <a:rPr lang="ja-JP" altLang="en-US" sz="11500" dirty="0">
                <a:ln w="38100">
                  <a:solidFill>
                    <a:prstClr val="white"/>
                  </a:solidFill>
                </a:ln>
                <a:solidFill>
                  <a:prstClr val="black"/>
                </a:solidFill>
                <a:effectLst>
                  <a:outerShdw blurRad="38100" dist="38100" dir="2700000" algn="tl">
                    <a:srgbClr val="000000">
                      <a:alpha val="43137"/>
                    </a:srgbClr>
                  </a:outerShdw>
                </a:effectLst>
                <a:latin typeface="HGP創英角ﾎﾟｯﾌﾟ体" pitchFamily="50" charset="-128"/>
                <a:ea typeface="HGP創英角ﾎﾟｯﾌﾟ体" pitchFamily="50" charset="-128"/>
              </a:rPr>
              <a:t>？</a:t>
            </a:r>
          </a:p>
        </p:txBody>
      </p:sp>
    </p:spTree>
    <p:extLst>
      <p:ext uri="{BB962C8B-B14F-4D97-AF65-F5344CB8AC3E}">
        <p14:creationId xmlns:p14="http://schemas.microsoft.com/office/powerpoint/2010/main" val="2090757920"/>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 y="0"/>
            <a:ext cx="9180512" cy="6858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角丸四角形 1"/>
          <p:cNvSpPr/>
          <p:nvPr/>
        </p:nvSpPr>
        <p:spPr>
          <a:xfrm>
            <a:off x="683568" y="764704"/>
            <a:ext cx="7776864" cy="3024336"/>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6000" dirty="0">
                <a:latin typeface="HGP創英角ﾎﾟｯﾌﾟ体" pitchFamily="50" charset="-128"/>
                <a:ea typeface="HGP創英角ﾎﾟｯﾌﾟ体" pitchFamily="50" charset="-128"/>
              </a:rPr>
              <a:t>夕焼けは</a:t>
            </a:r>
            <a:endParaRPr kumimoji="1" lang="en-US" altLang="ja-JP" sz="6000" dirty="0">
              <a:latin typeface="HGP創英角ﾎﾟｯﾌﾟ体" pitchFamily="50" charset="-128"/>
              <a:ea typeface="HGP創英角ﾎﾟｯﾌﾟ体" pitchFamily="50" charset="-128"/>
            </a:endParaRPr>
          </a:p>
          <a:p>
            <a:pPr algn="r"/>
            <a:r>
              <a:rPr lang="ja-JP" altLang="en-US" sz="6000" dirty="0">
                <a:latin typeface="HGP創英角ﾎﾟｯﾌﾟ体" pitchFamily="50" charset="-128"/>
                <a:ea typeface="HGP創英角ﾎﾟｯﾌﾟ体" pitchFamily="50" charset="-128"/>
              </a:rPr>
              <a:t>なぜ</a:t>
            </a:r>
            <a:r>
              <a:rPr kumimoji="1" lang="ja-JP" altLang="en-US" sz="6000" dirty="0">
                <a:latin typeface="HGP創英角ﾎﾟｯﾌﾟ体" pitchFamily="50" charset="-128"/>
                <a:ea typeface="HGP創英角ﾎﾟｯﾌﾟ体" pitchFamily="50" charset="-128"/>
              </a:rPr>
              <a:t>赤いのか？</a:t>
            </a:r>
          </a:p>
        </p:txBody>
      </p:sp>
      <p:sp>
        <p:nvSpPr>
          <p:cNvPr id="3" name="スライド番号プレースホルダー 2"/>
          <p:cNvSpPr>
            <a:spLocks noGrp="1"/>
          </p:cNvSpPr>
          <p:nvPr>
            <p:ph type="sldNum" sz="quarter" idx="12"/>
          </p:nvPr>
        </p:nvSpPr>
        <p:spPr/>
        <p:txBody>
          <a:bodyPr/>
          <a:lstStyle/>
          <a:p>
            <a:fld id="{BC867F3A-7082-4F39-9CBF-ED62C39B0DC3}" type="slidenum">
              <a:rPr kumimoji="1" lang="ja-JP" altLang="en-US" smtClean="0"/>
              <a:t>3</a:t>
            </a:fld>
            <a:endParaRPr kumimoji="1" lang="ja-JP" altLang="en-US" dirty="0"/>
          </a:p>
        </p:txBody>
      </p:sp>
    </p:spTree>
    <p:extLst>
      <p:ext uri="{BB962C8B-B14F-4D97-AF65-F5344CB8AC3E}">
        <p14:creationId xmlns:p14="http://schemas.microsoft.com/office/powerpoint/2010/main" val="2618795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600" y="-99392"/>
            <a:ext cx="10801200" cy="6017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正方形/長方形 1"/>
          <p:cNvSpPr/>
          <p:nvPr/>
        </p:nvSpPr>
        <p:spPr>
          <a:xfrm>
            <a:off x="-828600" y="-99392"/>
            <a:ext cx="10801200" cy="6017592"/>
          </a:xfrm>
          <a:prstGeom prst="rect">
            <a:avLst/>
          </a:prstGeom>
          <a:gradFill flip="none" rotWithShape="1">
            <a:gsLst>
              <a:gs pos="0">
                <a:srgbClr val="00CCFF"/>
              </a:gs>
              <a:gs pos="50000">
                <a:srgbClr val="00FFFF"/>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651" name="AutoShape 5"/>
          <p:cNvSpPr>
            <a:spLocks noChangeArrowheads="1"/>
          </p:cNvSpPr>
          <p:nvPr/>
        </p:nvSpPr>
        <p:spPr bwMode="auto">
          <a:xfrm>
            <a:off x="3455988" y="-833438"/>
            <a:ext cx="2124075" cy="1665288"/>
          </a:xfrm>
          <a:prstGeom prst="sun">
            <a:avLst>
              <a:gd name="adj" fmla="val 25000"/>
            </a:avLst>
          </a:prstGeom>
          <a:solidFill>
            <a:srgbClr val="FF0000"/>
          </a:solidFill>
          <a:ln w="9525" algn="ctr">
            <a:solidFill>
              <a:schemeClr val="tx1"/>
            </a:solidFill>
            <a:miter lim="800000"/>
            <a:headEnd/>
            <a:tailEnd/>
          </a:ln>
        </p:spPr>
        <p:txBody>
          <a:bodyPr wrap="none" anchor="ctr"/>
          <a:lstStyle/>
          <a:p>
            <a:endParaRPr lang="ja-JP" altLang="en-US"/>
          </a:p>
        </p:txBody>
      </p:sp>
      <p:grpSp>
        <p:nvGrpSpPr>
          <p:cNvPr id="27650" name="Group 2"/>
          <p:cNvGrpSpPr>
            <a:grpSpLocks/>
          </p:cNvGrpSpPr>
          <p:nvPr/>
        </p:nvGrpSpPr>
        <p:grpSpPr bwMode="auto">
          <a:xfrm>
            <a:off x="-252413" y="4581525"/>
            <a:ext cx="2916238" cy="2276475"/>
            <a:chOff x="-159" y="2886"/>
            <a:chExt cx="1837" cy="1434"/>
          </a:xfrm>
          <a:solidFill>
            <a:srgbClr val="669900"/>
          </a:solidFill>
        </p:grpSpPr>
        <p:sp>
          <p:nvSpPr>
            <p:cNvPr id="27666" name="Oval 3"/>
            <p:cNvSpPr>
              <a:spLocks noChangeArrowheads="1"/>
            </p:cNvSpPr>
            <p:nvPr/>
          </p:nvSpPr>
          <p:spPr bwMode="auto">
            <a:xfrm>
              <a:off x="-159" y="3067"/>
              <a:ext cx="998" cy="998"/>
            </a:xfrm>
            <a:prstGeom prst="ellipse">
              <a:avLst/>
            </a:prstGeom>
            <a:grpFill/>
            <a:ln w="9525" algn="ctr">
              <a:solidFill>
                <a:schemeClr val="tx1"/>
              </a:solidFill>
              <a:round/>
              <a:headEnd/>
              <a:tailEnd/>
            </a:ln>
          </p:spPr>
          <p:txBody>
            <a:bodyPr wrap="none" anchor="ctr">
              <a:spAutoFit/>
            </a:bodyPr>
            <a:lstStyle/>
            <a:p>
              <a:endParaRPr lang="ja-JP" altLang="en-US"/>
            </a:p>
          </p:txBody>
        </p:sp>
        <p:sp>
          <p:nvSpPr>
            <p:cNvPr id="27667" name="Oval 4"/>
            <p:cNvSpPr>
              <a:spLocks noChangeArrowheads="1"/>
            </p:cNvSpPr>
            <p:nvPr/>
          </p:nvSpPr>
          <p:spPr bwMode="auto">
            <a:xfrm>
              <a:off x="317" y="2886"/>
              <a:ext cx="1361" cy="1434"/>
            </a:xfrm>
            <a:prstGeom prst="ellipse">
              <a:avLst/>
            </a:prstGeom>
            <a:grpFill/>
            <a:ln w="9525" algn="ctr">
              <a:solidFill>
                <a:schemeClr val="tx1"/>
              </a:solidFill>
              <a:round/>
              <a:headEnd/>
              <a:tailEnd/>
            </a:ln>
          </p:spPr>
          <p:txBody>
            <a:bodyPr wrap="none" anchor="ctr">
              <a:spAutoFit/>
            </a:bodyPr>
            <a:lstStyle/>
            <a:p>
              <a:endParaRPr lang="ja-JP" altLang="en-US"/>
            </a:p>
          </p:txBody>
        </p:sp>
      </p:grpSp>
      <p:sp>
        <p:nvSpPr>
          <p:cNvPr id="27652" name="Rectangle 6"/>
          <p:cNvSpPr>
            <a:spLocks noChangeArrowheads="1"/>
          </p:cNvSpPr>
          <p:nvPr/>
        </p:nvSpPr>
        <p:spPr bwMode="auto">
          <a:xfrm>
            <a:off x="684213" y="630872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p>
            <a:endParaRPr lang="ja-JP" altLang="en-US"/>
          </a:p>
        </p:txBody>
      </p:sp>
      <p:sp>
        <p:nvSpPr>
          <p:cNvPr id="27653" name="Rectangle 7"/>
          <p:cNvSpPr>
            <a:spLocks noChangeArrowheads="1"/>
          </p:cNvSpPr>
          <p:nvPr/>
        </p:nvSpPr>
        <p:spPr bwMode="auto">
          <a:xfrm>
            <a:off x="-431800" y="5715000"/>
            <a:ext cx="10296525" cy="1638300"/>
          </a:xfrm>
          <a:prstGeom prst="rect">
            <a:avLst/>
          </a:prstGeom>
          <a:solidFill>
            <a:srgbClr val="99330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p>
            <a:endParaRPr lang="ja-JP" altLang="en-US"/>
          </a:p>
        </p:txBody>
      </p:sp>
      <p:sp>
        <p:nvSpPr>
          <p:cNvPr id="27654" name="Oval 8"/>
          <p:cNvSpPr>
            <a:spLocks noChangeArrowheads="1"/>
          </p:cNvSpPr>
          <p:nvPr/>
        </p:nvSpPr>
        <p:spPr bwMode="auto">
          <a:xfrm>
            <a:off x="4343400" y="5562600"/>
            <a:ext cx="762000" cy="457200"/>
          </a:xfrm>
          <a:prstGeom prst="ellipse">
            <a:avLst/>
          </a:prstGeom>
          <a:solidFill>
            <a:schemeClr val="tx1">
              <a:alpha val="72156"/>
            </a:schemeClr>
          </a:solidFill>
          <a:ln w="9525">
            <a:solidFill>
              <a:schemeClr val="tx1"/>
            </a:solidFill>
            <a:round/>
            <a:headEnd/>
            <a:tailEnd/>
          </a:ln>
        </p:spPr>
        <p:txBody>
          <a:bodyPr wrap="none" anchor="ctr"/>
          <a:lstStyle/>
          <a:p>
            <a:endParaRPr lang="ja-JP" altLang="en-US"/>
          </a:p>
        </p:txBody>
      </p:sp>
      <p:sp>
        <p:nvSpPr>
          <p:cNvPr id="23" name="Oval 8"/>
          <p:cNvSpPr>
            <a:spLocks noChangeArrowheads="1"/>
          </p:cNvSpPr>
          <p:nvPr/>
        </p:nvSpPr>
        <p:spPr bwMode="auto">
          <a:xfrm rot="948331">
            <a:off x="4311650" y="5932488"/>
            <a:ext cx="3581400" cy="685800"/>
          </a:xfrm>
          <a:prstGeom prst="ellipse">
            <a:avLst/>
          </a:prstGeom>
          <a:gradFill rotWithShape="1">
            <a:gsLst>
              <a:gs pos="0">
                <a:schemeClr val="tx1">
                  <a:alpha val="84000"/>
                </a:schemeClr>
              </a:gs>
              <a:gs pos="100000">
                <a:srgbClr val="1C1C1C">
                  <a:alpha val="87000"/>
                </a:srgbClr>
              </a:gs>
            </a:gsLst>
            <a:lin ang="0" scaled="1"/>
          </a:gradFill>
          <a:ln w="9525">
            <a:solidFill>
              <a:schemeClr val="tx1"/>
            </a:solidFill>
            <a:round/>
            <a:headEnd/>
            <a:tailEnd/>
          </a:ln>
        </p:spPr>
        <p:txBody>
          <a:bodyPr wrap="none" anchor="ctr"/>
          <a:lstStyle/>
          <a:p>
            <a:endParaRPr lang="ja-JP" altLang="en-US"/>
          </a:p>
        </p:txBody>
      </p:sp>
      <p:grpSp>
        <p:nvGrpSpPr>
          <p:cNvPr id="27656" name="Group 11"/>
          <p:cNvGrpSpPr>
            <a:grpSpLocks/>
          </p:cNvGrpSpPr>
          <p:nvPr/>
        </p:nvGrpSpPr>
        <p:grpSpPr bwMode="auto">
          <a:xfrm>
            <a:off x="6386513" y="4038600"/>
            <a:ext cx="1800225" cy="1692275"/>
            <a:chOff x="3786" y="2568"/>
            <a:chExt cx="1134" cy="1066"/>
          </a:xfrm>
        </p:grpSpPr>
        <p:grpSp>
          <p:nvGrpSpPr>
            <p:cNvPr id="27657" name="Group 12"/>
            <p:cNvGrpSpPr>
              <a:grpSpLocks/>
            </p:cNvGrpSpPr>
            <p:nvPr/>
          </p:nvGrpSpPr>
          <p:grpSpPr bwMode="auto">
            <a:xfrm>
              <a:off x="3786" y="2568"/>
              <a:ext cx="1134" cy="1066"/>
              <a:chOff x="999" y="2137"/>
              <a:chExt cx="1270" cy="1202"/>
            </a:xfrm>
          </p:grpSpPr>
          <p:sp>
            <p:nvSpPr>
              <p:cNvPr id="27664" name="Rectangle 13"/>
              <p:cNvSpPr>
                <a:spLocks noChangeArrowheads="1"/>
              </p:cNvSpPr>
              <p:nvPr/>
            </p:nvSpPr>
            <p:spPr bwMode="auto">
              <a:xfrm>
                <a:off x="1156" y="2704"/>
                <a:ext cx="976" cy="635"/>
              </a:xfrm>
              <a:prstGeom prst="rect">
                <a:avLst/>
              </a:prstGeom>
              <a:solidFill>
                <a:schemeClr val="bg1"/>
              </a:solidFill>
              <a:ln w="9525" algn="ctr">
                <a:solidFill>
                  <a:schemeClr val="tx1"/>
                </a:solidFill>
                <a:miter lim="800000"/>
                <a:headEnd/>
                <a:tailEnd/>
              </a:ln>
            </p:spPr>
            <p:txBody>
              <a:bodyPr wrap="none" anchor="ctr">
                <a:spAutoFit/>
              </a:bodyPr>
              <a:lstStyle/>
              <a:p>
                <a:endParaRPr lang="ja-JP" altLang="en-US"/>
              </a:p>
            </p:txBody>
          </p:sp>
          <p:sp>
            <p:nvSpPr>
              <p:cNvPr id="27665" name="AutoShape 14"/>
              <p:cNvSpPr>
                <a:spLocks noChangeArrowheads="1"/>
              </p:cNvSpPr>
              <p:nvPr/>
            </p:nvSpPr>
            <p:spPr bwMode="auto">
              <a:xfrm>
                <a:off x="999" y="2137"/>
                <a:ext cx="1270" cy="567"/>
              </a:xfrm>
              <a:prstGeom prst="triangle">
                <a:avLst>
                  <a:gd name="adj" fmla="val 50000"/>
                </a:avLst>
              </a:prstGeom>
              <a:solidFill>
                <a:srgbClr val="FF0000"/>
              </a:solidFill>
              <a:ln w="9525" algn="ctr">
                <a:solidFill>
                  <a:schemeClr val="tx1"/>
                </a:solidFill>
                <a:miter lim="800000"/>
                <a:headEnd/>
                <a:tailEnd/>
              </a:ln>
            </p:spPr>
            <p:txBody>
              <a:bodyPr wrap="none" anchor="ctr">
                <a:spAutoFit/>
              </a:bodyPr>
              <a:lstStyle/>
              <a:p>
                <a:endParaRPr lang="ja-JP" altLang="en-US"/>
              </a:p>
            </p:txBody>
          </p:sp>
        </p:grpSp>
        <p:grpSp>
          <p:nvGrpSpPr>
            <p:cNvPr id="27658" name="Group 15"/>
            <p:cNvGrpSpPr>
              <a:grpSpLocks/>
            </p:cNvGrpSpPr>
            <p:nvPr/>
          </p:nvGrpSpPr>
          <p:grpSpPr bwMode="auto">
            <a:xfrm>
              <a:off x="4128" y="3120"/>
              <a:ext cx="480" cy="432"/>
              <a:chOff x="3696" y="2064"/>
              <a:chExt cx="480" cy="432"/>
            </a:xfrm>
          </p:grpSpPr>
          <p:sp>
            <p:nvSpPr>
              <p:cNvPr id="27659" name="Rectangle 16"/>
              <p:cNvSpPr>
                <a:spLocks noChangeArrowheads="1"/>
              </p:cNvSpPr>
              <p:nvPr/>
            </p:nvSpPr>
            <p:spPr bwMode="auto">
              <a:xfrm>
                <a:off x="3696" y="2064"/>
                <a:ext cx="480" cy="432"/>
              </a:xfrm>
              <a:prstGeom prst="rect">
                <a:avLst/>
              </a:prstGeom>
              <a:solidFill>
                <a:srgbClr val="993300"/>
              </a:solidFill>
              <a:ln w="9525">
                <a:solidFill>
                  <a:schemeClr val="tx1"/>
                </a:solidFill>
                <a:miter lim="800000"/>
                <a:headEnd/>
                <a:tailEnd/>
              </a:ln>
            </p:spPr>
            <p:txBody>
              <a:bodyPr wrap="none" anchor="ctr"/>
              <a:lstStyle/>
              <a:p>
                <a:endParaRPr lang="ja-JP" altLang="en-US"/>
              </a:p>
            </p:txBody>
          </p:sp>
          <p:grpSp>
            <p:nvGrpSpPr>
              <p:cNvPr id="27660" name="Group 17"/>
              <p:cNvGrpSpPr>
                <a:grpSpLocks/>
              </p:cNvGrpSpPr>
              <p:nvPr/>
            </p:nvGrpSpPr>
            <p:grpSpPr bwMode="auto">
              <a:xfrm>
                <a:off x="3744" y="2112"/>
                <a:ext cx="384" cy="336"/>
                <a:chOff x="2928" y="2064"/>
                <a:chExt cx="384" cy="336"/>
              </a:xfrm>
            </p:grpSpPr>
            <p:sp>
              <p:nvSpPr>
                <p:cNvPr id="27661" name="Rectangle 18"/>
                <p:cNvSpPr>
                  <a:spLocks noChangeArrowheads="1"/>
                </p:cNvSpPr>
                <p:nvPr/>
              </p:nvSpPr>
              <p:spPr bwMode="auto">
                <a:xfrm>
                  <a:off x="2928" y="2064"/>
                  <a:ext cx="384" cy="336"/>
                </a:xfrm>
                <a:prstGeom prst="rect">
                  <a:avLst/>
                </a:prstGeom>
                <a:solidFill>
                  <a:schemeClr val="bg1"/>
                </a:solidFill>
                <a:ln w="9525">
                  <a:solidFill>
                    <a:schemeClr val="tx1"/>
                  </a:solidFill>
                  <a:miter lim="800000"/>
                  <a:headEnd/>
                  <a:tailEnd/>
                </a:ln>
              </p:spPr>
              <p:txBody>
                <a:bodyPr wrap="none" anchor="ctr"/>
                <a:lstStyle/>
                <a:p>
                  <a:endParaRPr lang="ja-JP" altLang="en-US"/>
                </a:p>
              </p:txBody>
            </p:sp>
            <p:sp>
              <p:nvSpPr>
                <p:cNvPr id="27662" name="Rectangle 19"/>
                <p:cNvSpPr>
                  <a:spLocks noChangeArrowheads="1"/>
                </p:cNvSpPr>
                <p:nvPr/>
              </p:nvSpPr>
              <p:spPr bwMode="auto">
                <a:xfrm>
                  <a:off x="2928" y="2221"/>
                  <a:ext cx="384" cy="22"/>
                </a:xfrm>
                <a:prstGeom prst="rect">
                  <a:avLst/>
                </a:prstGeom>
                <a:solidFill>
                  <a:srgbClr val="993300"/>
                </a:solidFill>
                <a:ln w="9525">
                  <a:solidFill>
                    <a:schemeClr val="tx1"/>
                  </a:solidFill>
                  <a:miter lim="800000"/>
                  <a:headEnd/>
                  <a:tailEnd/>
                </a:ln>
              </p:spPr>
              <p:txBody>
                <a:bodyPr wrap="none" anchor="ctr"/>
                <a:lstStyle/>
                <a:p>
                  <a:endParaRPr lang="ja-JP" altLang="en-US"/>
                </a:p>
              </p:txBody>
            </p:sp>
            <p:sp>
              <p:nvSpPr>
                <p:cNvPr id="27663" name="Rectangle 20"/>
                <p:cNvSpPr>
                  <a:spLocks noChangeArrowheads="1"/>
                </p:cNvSpPr>
                <p:nvPr/>
              </p:nvSpPr>
              <p:spPr bwMode="auto">
                <a:xfrm rot="5400000">
                  <a:off x="2952" y="2222"/>
                  <a:ext cx="336" cy="20"/>
                </a:xfrm>
                <a:prstGeom prst="rect">
                  <a:avLst/>
                </a:prstGeom>
                <a:solidFill>
                  <a:srgbClr val="993300"/>
                </a:solidFill>
                <a:ln w="9525">
                  <a:solidFill>
                    <a:schemeClr val="tx1"/>
                  </a:solidFill>
                  <a:miter lim="800000"/>
                  <a:headEnd/>
                  <a:tailEnd/>
                </a:ln>
              </p:spPr>
              <p:txBody>
                <a:bodyPr wrap="none" anchor="ctr"/>
                <a:lstStyle/>
                <a:p>
                  <a:endParaRPr lang="ja-JP" altLang="en-US"/>
                </a:p>
              </p:txBody>
            </p:sp>
          </p:grpSp>
        </p:grpSp>
      </p:grpSp>
      <p:pic>
        <p:nvPicPr>
          <p:cNvPr id="27655" name="Picture 10" descr="はかせ"/>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638" y="4221163"/>
            <a:ext cx="941387" cy="169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05340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1" presetClass="path" presetSubtype="0" accel="50000" decel="50000" fill="hold" grpId="0" nodeType="clickEffect">
                                  <p:stCondLst>
                                    <p:cond delay="0"/>
                                  </p:stCondLst>
                                  <p:childTnLst>
                                    <p:animMotion origin="layout" path="M -0.04983 0.0206 L -0.22674 0.14861 C -0.26493 0.18356 -0.35556 0.29144 -0.35556 0.34606 C -0.38334 0.40185 -0.37327 0.45 -0.37865 0.48472 C -0.38403 0.51944 -0.38542 0.52245 -0.38837 0.55394 L -0.39601 0.67431 " pathEditMode="relative" rAng="0" ptsTypes="FffaFF">
                                      <p:cBhvr>
                                        <p:cTn id="6" dur="1500" fill="hold"/>
                                        <p:tgtEl>
                                          <p:spTgt spid="27651"/>
                                        </p:tgtEl>
                                        <p:attrNameLst>
                                          <p:attrName>ppt_x</p:attrName>
                                          <p:attrName>ppt_y</p:attrName>
                                        </p:attrNameLst>
                                      </p:cBhvr>
                                      <p:rCtr x="-17309" y="32685"/>
                                    </p:animMotion>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par>
                                <p:cTn id="12" presetID="22" presetClass="entr" presetSubtype="4"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wipe(down)">
                                      <p:cBhvr>
                                        <p:cTn id="1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7651" grpId="0" animBg="1"/>
      <p:bldP spid="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00608" y="-157956"/>
            <a:ext cx="10585176" cy="74033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Arc 3"/>
          <p:cNvSpPr>
            <a:spLocks/>
          </p:cNvSpPr>
          <p:nvPr/>
        </p:nvSpPr>
        <p:spPr bwMode="auto">
          <a:xfrm rot="13390328" flipV="1">
            <a:off x="-889000" y="133350"/>
            <a:ext cx="9442450" cy="11485563"/>
          </a:xfrm>
          <a:custGeom>
            <a:avLst/>
            <a:gdLst>
              <a:gd name="T0" fmla="*/ 0 w 21600"/>
              <a:gd name="T1" fmla="*/ 0 h 25226"/>
              <a:gd name="T2" fmla="*/ 0 w 21600"/>
              <a:gd name="T3" fmla="*/ 0 h 25226"/>
              <a:gd name="T4" fmla="*/ 0 w 21600"/>
              <a:gd name="T5" fmla="*/ 0 h 25226"/>
              <a:gd name="T6" fmla="*/ 0 60000 65536"/>
              <a:gd name="T7" fmla="*/ 0 60000 65536"/>
              <a:gd name="T8" fmla="*/ 0 60000 65536"/>
              <a:gd name="T9" fmla="*/ 0 w 21600"/>
              <a:gd name="T10" fmla="*/ 0 h 25226"/>
              <a:gd name="T11" fmla="*/ 21600 w 21600"/>
              <a:gd name="T12" fmla="*/ 25226 h 25226"/>
            </a:gdLst>
            <a:ahLst/>
            <a:cxnLst>
              <a:cxn ang="T6">
                <a:pos x="T0" y="T1"/>
              </a:cxn>
              <a:cxn ang="T7">
                <a:pos x="T2" y="T3"/>
              </a:cxn>
              <a:cxn ang="T8">
                <a:pos x="T4" y="T5"/>
              </a:cxn>
            </a:cxnLst>
            <a:rect l="T9" t="T10" r="T11" b="T12"/>
            <a:pathLst>
              <a:path w="21600" h="25226" fill="none" extrusionOk="0">
                <a:moveTo>
                  <a:pt x="-1" y="0"/>
                </a:moveTo>
                <a:cubicBezTo>
                  <a:pt x="11929" y="0"/>
                  <a:pt x="21600" y="9670"/>
                  <a:pt x="21600" y="21600"/>
                </a:cubicBezTo>
                <a:cubicBezTo>
                  <a:pt x="21600" y="22815"/>
                  <a:pt x="21497" y="24028"/>
                  <a:pt x="21293" y="25225"/>
                </a:cubicBezTo>
              </a:path>
              <a:path w="21600" h="25226" stroke="0" extrusionOk="0">
                <a:moveTo>
                  <a:pt x="-1" y="0"/>
                </a:moveTo>
                <a:cubicBezTo>
                  <a:pt x="11929" y="0"/>
                  <a:pt x="21600" y="9670"/>
                  <a:pt x="21600" y="21600"/>
                </a:cubicBezTo>
                <a:cubicBezTo>
                  <a:pt x="21600" y="22815"/>
                  <a:pt x="21497" y="24028"/>
                  <a:pt x="21293" y="25225"/>
                </a:cubicBezTo>
                <a:lnTo>
                  <a:pt x="0" y="21600"/>
                </a:lnTo>
                <a:close/>
              </a:path>
            </a:pathLst>
          </a:custGeom>
          <a:gradFill flip="none" rotWithShape="1">
            <a:gsLst>
              <a:gs pos="0">
                <a:srgbClr val="00CCFF"/>
              </a:gs>
              <a:gs pos="50000">
                <a:srgbClr val="33CCFF"/>
              </a:gs>
              <a:gs pos="100000">
                <a:srgbClr val="66FFFF"/>
              </a:gs>
            </a:gsLst>
            <a:path path="circle">
              <a:fillToRect t="100000" r="100000"/>
            </a:path>
            <a:tileRect l="-100000" b="-100000"/>
          </a:gradFill>
          <a:ln w="9525">
            <a:solidFill>
              <a:schemeClr val="tx1"/>
            </a:solidFill>
            <a:round/>
            <a:headEnd/>
            <a:tailEnd/>
          </a:ln>
        </p:spPr>
        <p:txBody>
          <a:bodyPr anchor="ctr">
            <a:spAutoFit/>
          </a:bodyPr>
          <a:lstStyle/>
          <a:p>
            <a:pPr>
              <a:defRPr/>
            </a:pPr>
            <a:endParaRPr lang="ja-JP" altLang="en-US">
              <a:ea typeface="ＭＳ Ｐゴシック" pitchFamily="50" charset="-128"/>
            </a:endParaRPr>
          </a:p>
        </p:txBody>
      </p:sp>
      <p:sp>
        <p:nvSpPr>
          <p:cNvPr id="17" name="Arc 3"/>
          <p:cNvSpPr>
            <a:spLocks/>
          </p:cNvSpPr>
          <p:nvPr/>
        </p:nvSpPr>
        <p:spPr bwMode="auto">
          <a:xfrm rot="13390328" flipV="1">
            <a:off x="-892175" y="141288"/>
            <a:ext cx="9442450" cy="11485562"/>
          </a:xfrm>
          <a:custGeom>
            <a:avLst/>
            <a:gdLst>
              <a:gd name="T0" fmla="*/ 0 w 21600"/>
              <a:gd name="T1" fmla="*/ 0 h 25226"/>
              <a:gd name="T2" fmla="*/ 0 w 21600"/>
              <a:gd name="T3" fmla="*/ 0 h 25226"/>
              <a:gd name="T4" fmla="*/ 0 w 21600"/>
              <a:gd name="T5" fmla="*/ 0 h 25226"/>
              <a:gd name="T6" fmla="*/ 0 60000 65536"/>
              <a:gd name="T7" fmla="*/ 0 60000 65536"/>
              <a:gd name="T8" fmla="*/ 0 60000 65536"/>
              <a:gd name="T9" fmla="*/ 0 w 21600"/>
              <a:gd name="T10" fmla="*/ 0 h 25226"/>
              <a:gd name="T11" fmla="*/ 21600 w 21600"/>
              <a:gd name="T12" fmla="*/ 25226 h 25226"/>
            </a:gdLst>
            <a:ahLst/>
            <a:cxnLst>
              <a:cxn ang="T6">
                <a:pos x="T0" y="T1"/>
              </a:cxn>
              <a:cxn ang="T7">
                <a:pos x="T2" y="T3"/>
              </a:cxn>
              <a:cxn ang="T8">
                <a:pos x="T4" y="T5"/>
              </a:cxn>
            </a:cxnLst>
            <a:rect l="T9" t="T10" r="T11" b="T12"/>
            <a:pathLst>
              <a:path w="21600" h="25226" fill="none" extrusionOk="0">
                <a:moveTo>
                  <a:pt x="-1" y="0"/>
                </a:moveTo>
                <a:cubicBezTo>
                  <a:pt x="11929" y="0"/>
                  <a:pt x="21600" y="9670"/>
                  <a:pt x="21600" y="21600"/>
                </a:cubicBezTo>
                <a:cubicBezTo>
                  <a:pt x="21600" y="22815"/>
                  <a:pt x="21497" y="24028"/>
                  <a:pt x="21293" y="25225"/>
                </a:cubicBezTo>
              </a:path>
              <a:path w="21600" h="25226" stroke="0" extrusionOk="0">
                <a:moveTo>
                  <a:pt x="-1" y="0"/>
                </a:moveTo>
                <a:cubicBezTo>
                  <a:pt x="11929" y="0"/>
                  <a:pt x="21600" y="9670"/>
                  <a:pt x="21600" y="21600"/>
                </a:cubicBezTo>
                <a:cubicBezTo>
                  <a:pt x="21600" y="22815"/>
                  <a:pt x="21497" y="24028"/>
                  <a:pt x="21293" y="25225"/>
                </a:cubicBezTo>
                <a:lnTo>
                  <a:pt x="0" y="21600"/>
                </a:lnTo>
                <a:close/>
              </a:path>
            </a:pathLst>
          </a:custGeom>
          <a:solidFill>
            <a:schemeClr val="bg1"/>
          </a:solidFill>
          <a:ln w="9525">
            <a:solidFill>
              <a:schemeClr val="tx1"/>
            </a:solidFill>
            <a:round/>
            <a:headEnd/>
            <a:tailEnd/>
          </a:ln>
        </p:spPr>
        <p:txBody>
          <a:bodyPr anchor="ctr">
            <a:spAutoFit/>
          </a:bodyPr>
          <a:lstStyle/>
          <a:p>
            <a:endParaRPr lang="ja-JP" altLang="en-US"/>
          </a:p>
        </p:txBody>
      </p:sp>
      <p:sp>
        <p:nvSpPr>
          <p:cNvPr id="29700" name="AutoShape 6"/>
          <p:cNvSpPr>
            <a:spLocks noChangeArrowheads="1"/>
          </p:cNvSpPr>
          <p:nvPr/>
        </p:nvSpPr>
        <p:spPr bwMode="auto">
          <a:xfrm>
            <a:off x="3708400" y="-990600"/>
            <a:ext cx="2124075" cy="1665288"/>
          </a:xfrm>
          <a:prstGeom prst="sun">
            <a:avLst>
              <a:gd name="adj" fmla="val 25000"/>
            </a:avLst>
          </a:prstGeom>
          <a:solidFill>
            <a:srgbClr val="FF0000"/>
          </a:solidFill>
          <a:ln w="9525" algn="ctr">
            <a:solidFill>
              <a:schemeClr val="tx1"/>
            </a:solidFill>
            <a:miter lim="800000"/>
            <a:headEnd/>
            <a:tailEnd/>
          </a:ln>
        </p:spPr>
        <p:txBody>
          <a:bodyPr wrap="none" anchor="ctr"/>
          <a:lstStyle/>
          <a:p>
            <a:endParaRPr lang="ja-JP" altLang="en-US"/>
          </a:p>
        </p:txBody>
      </p:sp>
      <p:sp>
        <p:nvSpPr>
          <p:cNvPr id="36873" name="Text Box 9"/>
          <p:cNvSpPr txBox="1">
            <a:spLocks noChangeArrowheads="1"/>
          </p:cNvSpPr>
          <p:nvPr/>
        </p:nvSpPr>
        <p:spPr bwMode="auto">
          <a:xfrm>
            <a:off x="2015431" y="1219200"/>
            <a:ext cx="2268537" cy="535531"/>
          </a:xfrm>
          <a:prstGeom prst="rect">
            <a:avLst/>
          </a:prstGeom>
          <a:solidFill>
            <a:schemeClr val="tx1"/>
          </a:solidFill>
          <a:ln w="9525" algn="ctr">
            <a:solidFill>
              <a:schemeClr val="tx1"/>
            </a:solidFill>
            <a:miter lim="800000"/>
            <a:headEnd/>
            <a:tailEnd/>
          </a:ln>
        </p:spPr>
        <p:txBody>
          <a:bodyPr>
            <a:spAutoFit/>
            <a:scene3d>
              <a:camera prst="orthographicFront"/>
              <a:lightRig rig="threePt" dir="t"/>
            </a:scene3d>
            <a:sp3d extrusionH="57150">
              <a:bevelT w="38100" h="38100"/>
            </a:sp3d>
          </a:bodyPr>
          <a:lstStyle/>
          <a:p>
            <a:pPr algn="ctr">
              <a:lnSpc>
                <a:spcPct val="80000"/>
              </a:lnSpc>
              <a:spcBef>
                <a:spcPct val="50000"/>
              </a:spcBef>
              <a:defRPr/>
            </a:pPr>
            <a:r>
              <a:rPr lang="ja-JP" altLang="en-US" sz="3600" dirty="0">
                <a:solidFill>
                  <a:schemeClr val="bg1"/>
                </a:solidFill>
                <a:latin typeface="HG創英角ﾎﾟｯﾌﾟ体" pitchFamily="49" charset="-128"/>
                <a:ea typeface="HG創英角ﾎﾟｯﾌﾟ体" pitchFamily="49" charset="-128"/>
              </a:rPr>
              <a:t>太陽の光</a:t>
            </a:r>
          </a:p>
        </p:txBody>
      </p:sp>
      <p:sp>
        <p:nvSpPr>
          <p:cNvPr id="10" name="AutoShape 9"/>
          <p:cNvSpPr>
            <a:spLocks noChangeArrowheads="1"/>
          </p:cNvSpPr>
          <p:nvPr/>
        </p:nvSpPr>
        <p:spPr bwMode="auto">
          <a:xfrm>
            <a:off x="4554538" y="2505075"/>
            <a:ext cx="457200" cy="2128838"/>
          </a:xfrm>
          <a:prstGeom prst="downArrow">
            <a:avLst>
              <a:gd name="adj1" fmla="val 38889"/>
              <a:gd name="adj2" fmla="val 197912"/>
            </a:avLst>
          </a:prstGeom>
          <a:gradFill>
            <a:gsLst>
              <a:gs pos="0">
                <a:schemeClr val="bg1"/>
              </a:gs>
              <a:gs pos="20000">
                <a:srgbClr val="00FFFF"/>
              </a:gs>
            </a:gsLst>
            <a:lin ang="5400000" scaled="0"/>
          </a:gradFill>
          <a:ln w="25400" algn="ctr">
            <a:solidFill>
              <a:schemeClr val="tx1"/>
            </a:solidFill>
            <a:miter lim="800000"/>
            <a:headEnd/>
            <a:tailEnd/>
          </a:ln>
        </p:spPr>
        <p:txBody>
          <a:bodyPr anchor="ctr">
            <a:spAutoFit/>
          </a:bodyPr>
          <a:lstStyle/>
          <a:p>
            <a:pPr>
              <a:defRPr/>
            </a:pPr>
            <a:endParaRPr lang="ja-JP" altLang="en-US">
              <a:ea typeface="ＭＳ Ｐゴシック" pitchFamily="50" charset="-128"/>
            </a:endParaRPr>
          </a:p>
        </p:txBody>
      </p:sp>
      <p:sp>
        <p:nvSpPr>
          <p:cNvPr id="11" name="AutoShape 8"/>
          <p:cNvSpPr>
            <a:spLocks noChangeArrowheads="1"/>
          </p:cNvSpPr>
          <p:nvPr/>
        </p:nvSpPr>
        <p:spPr bwMode="auto">
          <a:xfrm>
            <a:off x="4610100" y="685800"/>
            <a:ext cx="327025" cy="1765300"/>
          </a:xfrm>
          <a:prstGeom prst="downArrow">
            <a:avLst>
              <a:gd name="adj1" fmla="val 50000"/>
              <a:gd name="adj2" fmla="val 134951"/>
            </a:avLst>
          </a:prstGeom>
          <a:solidFill>
            <a:schemeClr val="bg1"/>
          </a:solidFill>
          <a:ln>
            <a:noFill/>
          </a:ln>
          <a:extLst/>
        </p:spPr>
        <p:txBody>
          <a:bodyPr anchor="ctr">
            <a:spAutoFit/>
          </a:bodyPr>
          <a:lstStyle/>
          <a:p>
            <a:endParaRPr lang="ja-JP" altLang="en-US" dirty="0"/>
          </a:p>
        </p:txBody>
      </p:sp>
      <p:sp>
        <p:nvSpPr>
          <p:cNvPr id="29704" name="Arc 4"/>
          <p:cNvSpPr>
            <a:spLocks/>
          </p:cNvSpPr>
          <p:nvPr/>
        </p:nvSpPr>
        <p:spPr bwMode="auto">
          <a:xfrm rot="13114041" flipV="1">
            <a:off x="1966913" y="4799013"/>
            <a:ext cx="5816600" cy="4608512"/>
          </a:xfrm>
          <a:custGeom>
            <a:avLst/>
            <a:gdLst>
              <a:gd name="T0" fmla="*/ 0 w 23111"/>
              <a:gd name="T1" fmla="*/ 0 h 21600"/>
              <a:gd name="T2" fmla="*/ 0 w 23111"/>
              <a:gd name="T3" fmla="*/ 0 h 21600"/>
              <a:gd name="T4" fmla="*/ 0 w 23111"/>
              <a:gd name="T5" fmla="*/ 0 h 21600"/>
              <a:gd name="T6" fmla="*/ 0 60000 65536"/>
              <a:gd name="T7" fmla="*/ 0 60000 65536"/>
              <a:gd name="T8" fmla="*/ 0 60000 65536"/>
              <a:gd name="T9" fmla="*/ 0 w 23111"/>
              <a:gd name="T10" fmla="*/ 0 h 21600"/>
              <a:gd name="T11" fmla="*/ 23111 w 23111"/>
              <a:gd name="T12" fmla="*/ 21600 h 21600"/>
            </a:gdLst>
            <a:ahLst/>
            <a:cxnLst>
              <a:cxn ang="T6">
                <a:pos x="T0" y="T1"/>
              </a:cxn>
              <a:cxn ang="T7">
                <a:pos x="T2" y="T3"/>
              </a:cxn>
              <a:cxn ang="T8">
                <a:pos x="T4" y="T5"/>
              </a:cxn>
            </a:cxnLst>
            <a:rect l="T9" t="T10" r="T11" b="T12"/>
            <a:pathLst>
              <a:path w="23111" h="21600" fill="none" extrusionOk="0">
                <a:moveTo>
                  <a:pt x="-1" y="52"/>
                </a:moveTo>
                <a:cubicBezTo>
                  <a:pt x="502" y="17"/>
                  <a:pt x="1006" y="-1"/>
                  <a:pt x="1511" y="0"/>
                </a:cubicBezTo>
                <a:cubicBezTo>
                  <a:pt x="13440" y="0"/>
                  <a:pt x="23111" y="9670"/>
                  <a:pt x="23111" y="21600"/>
                </a:cubicBezTo>
              </a:path>
              <a:path w="23111" h="21600" stroke="0" extrusionOk="0">
                <a:moveTo>
                  <a:pt x="-1" y="52"/>
                </a:moveTo>
                <a:cubicBezTo>
                  <a:pt x="502" y="17"/>
                  <a:pt x="1006" y="-1"/>
                  <a:pt x="1511" y="0"/>
                </a:cubicBezTo>
                <a:cubicBezTo>
                  <a:pt x="13440" y="0"/>
                  <a:pt x="23111" y="9670"/>
                  <a:pt x="23111" y="21600"/>
                </a:cubicBezTo>
                <a:lnTo>
                  <a:pt x="1511" y="21600"/>
                </a:lnTo>
                <a:close/>
              </a:path>
            </a:pathLst>
          </a:custGeom>
          <a:solidFill>
            <a:srgbClr val="000080"/>
          </a:solidFill>
          <a:ln w="9525">
            <a:solidFill>
              <a:schemeClr val="tx1"/>
            </a:solidFill>
            <a:round/>
            <a:headEnd/>
            <a:tailEnd/>
          </a:ln>
        </p:spPr>
        <p:txBody>
          <a:bodyPr wrap="none" anchor="ctr">
            <a:spAutoFit/>
          </a:bodyPr>
          <a:lstStyle/>
          <a:p>
            <a:endParaRPr lang="ja-JP" altLang="en-US"/>
          </a:p>
        </p:txBody>
      </p:sp>
      <p:pic>
        <p:nvPicPr>
          <p:cNvPr id="29705" name="Picture 5" descr="はかせ"/>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4363" y="4583113"/>
            <a:ext cx="681037"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8"/>
          <p:cNvSpPr txBox="1">
            <a:spLocks noChangeArrowheads="1"/>
          </p:cNvSpPr>
          <p:nvPr/>
        </p:nvSpPr>
        <p:spPr bwMode="auto">
          <a:xfrm rot="1000713">
            <a:off x="5495925" y="3233738"/>
            <a:ext cx="3505200" cy="584200"/>
          </a:xfrm>
          <a:prstGeom prst="rect">
            <a:avLst/>
          </a:prstGeom>
          <a:noFill/>
          <a:ln w="9525" algn="ctr">
            <a:noFill/>
            <a:miter lim="800000"/>
            <a:headEnd/>
            <a:tailEnd/>
          </a:ln>
        </p:spPr>
        <p:txBody>
          <a:bodyPr spcFirstLastPara="1">
            <a:prstTxWarp prst="textArchUp">
              <a:avLst>
                <a:gd name="adj" fmla="val 10654693"/>
              </a:avLst>
            </a:prstTxWarp>
            <a:spAutoFit/>
          </a:bodyPr>
          <a:lstStyle/>
          <a:p>
            <a:pPr algn="ctr">
              <a:spcBef>
                <a:spcPct val="50000"/>
              </a:spcBef>
              <a:defRPr/>
            </a:pPr>
            <a:r>
              <a:rPr lang="ja-JP" altLang="en-US" sz="3200" dirty="0">
                <a:latin typeface="HG創英角ﾎﾟｯﾌﾟ体" pitchFamily="49" charset="-128"/>
                <a:ea typeface="HG創英角ﾎﾟｯﾌﾟ体" pitchFamily="49" charset="-128"/>
              </a:rPr>
              <a:t>地球をつつむ空気</a:t>
            </a:r>
          </a:p>
        </p:txBody>
      </p:sp>
      <p:sp>
        <p:nvSpPr>
          <p:cNvPr id="2" name="スライド番号プレースホルダー 1"/>
          <p:cNvSpPr>
            <a:spLocks noGrp="1"/>
          </p:cNvSpPr>
          <p:nvPr>
            <p:ph type="sldNum" sz="quarter" idx="12"/>
          </p:nvPr>
        </p:nvSpPr>
        <p:spPr/>
        <p:txBody>
          <a:bodyPr/>
          <a:lstStyle/>
          <a:p>
            <a:endParaRPr kumimoji="1" lang="ja-JP" altLang="en-US" dirty="0"/>
          </a:p>
        </p:txBody>
      </p:sp>
    </p:spTree>
    <p:extLst>
      <p:ext uri="{BB962C8B-B14F-4D97-AF65-F5344CB8AC3E}">
        <p14:creationId xmlns:p14="http://schemas.microsoft.com/office/powerpoint/2010/main" val="255116454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6873"/>
                                        </p:tgtEl>
                                        <p:attrNameLst>
                                          <p:attrName>style.visibility</p:attrName>
                                        </p:attrNameLst>
                                      </p:cBhvr>
                                      <p:to>
                                        <p:strVal val="visible"/>
                                      </p:to>
                                    </p:set>
                                    <p:animEffect transition="in" filter="fade">
                                      <p:cBhvr>
                                        <p:cTn id="10" dur="500"/>
                                        <p:tgtEl>
                                          <p:spTgt spid="3687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500"/>
                                        <p:tgtEl>
                                          <p:spTgt spid="10"/>
                                        </p:tgtEl>
                                      </p:cBhvr>
                                    </p:animEffect>
                                  </p:childTnLst>
                                </p:cTn>
                              </p:par>
                            </p:childTnLst>
                          </p:cTn>
                        </p:par>
                        <p:par>
                          <p:cTn id="16" fill="hold" nodeType="afterGroup">
                            <p:stCondLst>
                              <p:cond delay="500"/>
                            </p:stCondLst>
                            <p:childTnLst>
                              <p:par>
                                <p:cTn id="17" presetID="10" presetClass="exit" presetSubtype="0" fill="hold" grpId="0" nodeType="afterEffect">
                                  <p:stCondLst>
                                    <p:cond delay="0"/>
                                  </p:stCondLst>
                                  <p:childTnLst>
                                    <p:animEffect transition="out" filter="fade">
                                      <p:cBhvr>
                                        <p:cTn id="18" dur="1000"/>
                                        <p:tgtEl>
                                          <p:spTgt spid="17"/>
                                        </p:tgtEl>
                                      </p:cBhvr>
                                    </p:animEffect>
                                    <p:set>
                                      <p:cBhvr>
                                        <p:cTn id="19" dur="1" fill="hold">
                                          <p:stCondLst>
                                            <p:cond delay="9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0"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正方形/長方形 24"/>
          <p:cNvSpPr/>
          <p:nvPr/>
        </p:nvSpPr>
        <p:spPr>
          <a:xfrm>
            <a:off x="-900608" y="-157956"/>
            <a:ext cx="10585176" cy="74033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AutoShape 8"/>
          <p:cNvSpPr>
            <a:spLocks noChangeArrowheads="1"/>
          </p:cNvSpPr>
          <p:nvPr/>
        </p:nvSpPr>
        <p:spPr bwMode="auto">
          <a:xfrm>
            <a:off x="6911975" y="685800"/>
            <a:ext cx="327025" cy="1765300"/>
          </a:xfrm>
          <a:prstGeom prst="downArrow">
            <a:avLst>
              <a:gd name="adj1" fmla="val 50000"/>
              <a:gd name="adj2" fmla="val 134951"/>
            </a:avLst>
          </a:prstGeom>
          <a:solidFill>
            <a:schemeClr val="bg1"/>
          </a:solidFill>
          <a:ln>
            <a:noFill/>
          </a:ln>
          <a:extLst/>
        </p:spPr>
        <p:txBody>
          <a:bodyPr anchor="ctr">
            <a:spAutoFit/>
          </a:bodyPr>
          <a:lstStyle/>
          <a:p>
            <a:endParaRPr lang="ja-JP" altLang="en-US"/>
          </a:p>
        </p:txBody>
      </p:sp>
      <p:sp>
        <p:nvSpPr>
          <p:cNvPr id="3" name="AutoShape 7"/>
          <p:cNvSpPr>
            <a:spLocks noChangeArrowheads="1"/>
          </p:cNvSpPr>
          <p:nvPr/>
        </p:nvSpPr>
        <p:spPr bwMode="auto">
          <a:xfrm>
            <a:off x="6029325" y="-833438"/>
            <a:ext cx="2124075" cy="1665288"/>
          </a:xfrm>
          <a:prstGeom prst="sun">
            <a:avLst>
              <a:gd name="adj" fmla="val 25000"/>
            </a:avLst>
          </a:prstGeom>
          <a:solidFill>
            <a:srgbClr val="FF0000">
              <a:alpha val="70195"/>
            </a:srgbClr>
          </a:solidFill>
          <a:ln w="9525" algn="ctr">
            <a:solidFill>
              <a:schemeClr val="tx1"/>
            </a:solidFill>
            <a:miter lim="800000"/>
            <a:headEnd/>
            <a:tailEnd/>
          </a:ln>
        </p:spPr>
        <p:txBody>
          <a:bodyPr wrap="none" anchor="ctr"/>
          <a:lstStyle/>
          <a:p>
            <a:endParaRPr lang="ja-JP" altLang="en-US"/>
          </a:p>
        </p:txBody>
      </p:sp>
      <p:grpSp>
        <p:nvGrpSpPr>
          <p:cNvPr id="4" name="Group 16"/>
          <p:cNvGrpSpPr>
            <a:grpSpLocks/>
          </p:cNvGrpSpPr>
          <p:nvPr/>
        </p:nvGrpSpPr>
        <p:grpSpPr bwMode="auto">
          <a:xfrm>
            <a:off x="-2513359" y="190449"/>
            <a:ext cx="11515725" cy="11485563"/>
            <a:chOff x="-1584" y="149"/>
            <a:chExt cx="7254" cy="7235"/>
          </a:xfrm>
        </p:grpSpPr>
        <p:grpSp>
          <p:nvGrpSpPr>
            <p:cNvPr id="5" name="Group 2"/>
            <p:cNvGrpSpPr>
              <a:grpSpLocks/>
            </p:cNvGrpSpPr>
            <p:nvPr/>
          </p:nvGrpSpPr>
          <p:grpSpPr bwMode="auto">
            <a:xfrm>
              <a:off x="-1584" y="149"/>
              <a:ext cx="6970" cy="7235"/>
              <a:chOff x="-1584" y="149"/>
              <a:chExt cx="6970" cy="7235"/>
            </a:xfrm>
          </p:grpSpPr>
          <p:sp>
            <p:nvSpPr>
              <p:cNvPr id="7" name="Arc 3"/>
              <p:cNvSpPr>
                <a:spLocks/>
              </p:cNvSpPr>
              <p:nvPr/>
            </p:nvSpPr>
            <p:spPr bwMode="auto">
              <a:xfrm rot="13390328" flipV="1">
                <a:off x="-562" y="149"/>
                <a:ext cx="5948" cy="7235"/>
              </a:xfrm>
              <a:custGeom>
                <a:avLst/>
                <a:gdLst>
                  <a:gd name="T0" fmla="*/ 0 w 21600"/>
                  <a:gd name="T1" fmla="*/ 0 h 25226"/>
                  <a:gd name="T2" fmla="*/ 0 w 21600"/>
                  <a:gd name="T3" fmla="*/ 0 h 25226"/>
                  <a:gd name="T4" fmla="*/ 0 w 21600"/>
                  <a:gd name="T5" fmla="*/ 0 h 25226"/>
                  <a:gd name="T6" fmla="*/ 0 60000 65536"/>
                  <a:gd name="T7" fmla="*/ 0 60000 65536"/>
                  <a:gd name="T8" fmla="*/ 0 60000 65536"/>
                  <a:gd name="T9" fmla="*/ 0 w 21600"/>
                  <a:gd name="T10" fmla="*/ 0 h 25226"/>
                  <a:gd name="T11" fmla="*/ 21600 w 21600"/>
                  <a:gd name="T12" fmla="*/ 25226 h 25226"/>
                </a:gdLst>
                <a:ahLst/>
                <a:cxnLst>
                  <a:cxn ang="T6">
                    <a:pos x="T0" y="T1"/>
                  </a:cxn>
                  <a:cxn ang="T7">
                    <a:pos x="T2" y="T3"/>
                  </a:cxn>
                  <a:cxn ang="T8">
                    <a:pos x="T4" y="T5"/>
                  </a:cxn>
                </a:cxnLst>
                <a:rect l="T9" t="T10" r="T11" b="T12"/>
                <a:pathLst>
                  <a:path w="21600" h="25226" fill="none" extrusionOk="0">
                    <a:moveTo>
                      <a:pt x="-1" y="0"/>
                    </a:moveTo>
                    <a:cubicBezTo>
                      <a:pt x="11929" y="0"/>
                      <a:pt x="21600" y="9670"/>
                      <a:pt x="21600" y="21600"/>
                    </a:cubicBezTo>
                    <a:cubicBezTo>
                      <a:pt x="21600" y="22815"/>
                      <a:pt x="21497" y="24028"/>
                      <a:pt x="21293" y="25225"/>
                    </a:cubicBezTo>
                  </a:path>
                  <a:path w="21600" h="25226" stroke="0" extrusionOk="0">
                    <a:moveTo>
                      <a:pt x="-1" y="0"/>
                    </a:moveTo>
                    <a:cubicBezTo>
                      <a:pt x="11929" y="0"/>
                      <a:pt x="21600" y="9670"/>
                      <a:pt x="21600" y="21600"/>
                    </a:cubicBezTo>
                    <a:cubicBezTo>
                      <a:pt x="21600" y="22815"/>
                      <a:pt x="21497" y="24028"/>
                      <a:pt x="21293" y="25225"/>
                    </a:cubicBezTo>
                    <a:lnTo>
                      <a:pt x="0" y="21600"/>
                    </a:lnTo>
                    <a:close/>
                  </a:path>
                </a:pathLst>
              </a:custGeom>
              <a:solidFill>
                <a:schemeClr val="bg1"/>
              </a:solidFill>
              <a:ln w="9525">
                <a:solidFill>
                  <a:schemeClr val="tx1"/>
                </a:solidFill>
                <a:round/>
                <a:headEnd/>
                <a:tailEnd/>
              </a:ln>
            </p:spPr>
            <p:txBody>
              <a:bodyPr anchor="ctr">
                <a:spAutoFit/>
              </a:bodyPr>
              <a:lstStyle/>
              <a:p>
                <a:endParaRPr lang="ja-JP" altLang="en-US" dirty="0"/>
              </a:p>
            </p:txBody>
          </p:sp>
          <p:sp>
            <p:nvSpPr>
              <p:cNvPr id="8" name="Arc 4"/>
              <p:cNvSpPr>
                <a:spLocks/>
              </p:cNvSpPr>
              <p:nvPr/>
            </p:nvSpPr>
            <p:spPr bwMode="auto">
              <a:xfrm rot="13114041" flipV="1">
                <a:off x="1239" y="3023"/>
                <a:ext cx="3664" cy="2903"/>
              </a:xfrm>
              <a:custGeom>
                <a:avLst/>
                <a:gdLst>
                  <a:gd name="T0" fmla="*/ 0 w 23111"/>
                  <a:gd name="T1" fmla="*/ 0 h 21600"/>
                  <a:gd name="T2" fmla="*/ 0 w 23111"/>
                  <a:gd name="T3" fmla="*/ 0 h 21600"/>
                  <a:gd name="T4" fmla="*/ 0 w 23111"/>
                  <a:gd name="T5" fmla="*/ 0 h 21600"/>
                  <a:gd name="T6" fmla="*/ 0 60000 65536"/>
                  <a:gd name="T7" fmla="*/ 0 60000 65536"/>
                  <a:gd name="T8" fmla="*/ 0 60000 65536"/>
                  <a:gd name="T9" fmla="*/ 0 w 23111"/>
                  <a:gd name="T10" fmla="*/ 0 h 21600"/>
                  <a:gd name="T11" fmla="*/ 23111 w 23111"/>
                  <a:gd name="T12" fmla="*/ 21600 h 21600"/>
                </a:gdLst>
                <a:ahLst/>
                <a:cxnLst>
                  <a:cxn ang="T6">
                    <a:pos x="T0" y="T1"/>
                  </a:cxn>
                  <a:cxn ang="T7">
                    <a:pos x="T2" y="T3"/>
                  </a:cxn>
                  <a:cxn ang="T8">
                    <a:pos x="T4" y="T5"/>
                  </a:cxn>
                </a:cxnLst>
                <a:rect l="T9" t="T10" r="T11" b="T12"/>
                <a:pathLst>
                  <a:path w="23111" h="21600" fill="none" extrusionOk="0">
                    <a:moveTo>
                      <a:pt x="-1" y="52"/>
                    </a:moveTo>
                    <a:cubicBezTo>
                      <a:pt x="502" y="17"/>
                      <a:pt x="1006" y="-1"/>
                      <a:pt x="1511" y="0"/>
                    </a:cubicBezTo>
                    <a:cubicBezTo>
                      <a:pt x="13440" y="0"/>
                      <a:pt x="23111" y="9670"/>
                      <a:pt x="23111" y="21600"/>
                    </a:cubicBezTo>
                  </a:path>
                  <a:path w="23111" h="21600" stroke="0" extrusionOk="0">
                    <a:moveTo>
                      <a:pt x="-1" y="52"/>
                    </a:moveTo>
                    <a:cubicBezTo>
                      <a:pt x="502" y="17"/>
                      <a:pt x="1006" y="-1"/>
                      <a:pt x="1511" y="0"/>
                    </a:cubicBezTo>
                    <a:cubicBezTo>
                      <a:pt x="13440" y="0"/>
                      <a:pt x="23111" y="9670"/>
                      <a:pt x="23111" y="21600"/>
                    </a:cubicBezTo>
                    <a:lnTo>
                      <a:pt x="1511" y="21600"/>
                    </a:lnTo>
                    <a:close/>
                  </a:path>
                </a:pathLst>
              </a:custGeom>
              <a:solidFill>
                <a:srgbClr val="000080"/>
              </a:solidFill>
              <a:ln w="9525">
                <a:solidFill>
                  <a:schemeClr val="tx1"/>
                </a:solidFill>
                <a:round/>
                <a:headEnd/>
                <a:tailEnd/>
              </a:ln>
            </p:spPr>
            <p:txBody>
              <a:bodyPr wrap="none" anchor="ctr">
                <a:spAutoFit/>
              </a:bodyPr>
              <a:lstStyle/>
              <a:p>
                <a:endParaRPr lang="ja-JP" altLang="en-US"/>
              </a:p>
            </p:txBody>
          </p:sp>
          <p:pic>
            <p:nvPicPr>
              <p:cNvPr id="9" name="Picture 5" descr="はかせ"/>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7" y="2887"/>
                <a:ext cx="429" cy="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AutoShape 6"/>
              <p:cNvSpPr>
                <a:spLocks noChangeArrowheads="1"/>
              </p:cNvSpPr>
              <p:nvPr/>
            </p:nvSpPr>
            <p:spPr bwMode="auto">
              <a:xfrm>
                <a:off x="-1584" y="864"/>
                <a:ext cx="1338" cy="1049"/>
              </a:xfrm>
              <a:prstGeom prst="sun">
                <a:avLst>
                  <a:gd name="adj" fmla="val 25000"/>
                </a:avLst>
              </a:prstGeom>
              <a:solidFill>
                <a:srgbClr val="FF0000"/>
              </a:solidFill>
              <a:ln w="9525" algn="ctr">
                <a:solidFill>
                  <a:schemeClr val="tx1"/>
                </a:solidFill>
                <a:miter lim="800000"/>
                <a:headEnd/>
                <a:tailEnd/>
              </a:ln>
            </p:spPr>
            <p:txBody>
              <a:bodyPr wrap="none" anchor="ctr"/>
              <a:lstStyle/>
              <a:p>
                <a:endParaRPr lang="ja-JP" altLang="en-US"/>
              </a:p>
            </p:txBody>
          </p:sp>
        </p:grpSp>
        <p:sp>
          <p:nvSpPr>
            <p:cNvPr id="6" name="Text Box 8"/>
            <p:cNvSpPr txBox="1">
              <a:spLocks noChangeArrowheads="1"/>
            </p:cNvSpPr>
            <p:nvPr/>
          </p:nvSpPr>
          <p:spPr bwMode="auto">
            <a:xfrm rot="1000713">
              <a:off x="3462" y="2037"/>
              <a:ext cx="2208" cy="368"/>
            </a:xfrm>
            <a:prstGeom prst="rect">
              <a:avLst/>
            </a:prstGeom>
            <a:noFill/>
            <a:ln w="9525" algn="ctr">
              <a:noFill/>
              <a:miter lim="800000"/>
              <a:headEnd/>
              <a:tailEnd/>
            </a:ln>
          </p:spPr>
          <p:txBody>
            <a:bodyPr spcFirstLastPara="1">
              <a:prstTxWarp prst="textArchUp">
                <a:avLst>
                  <a:gd name="adj" fmla="val 10654693"/>
                </a:avLst>
              </a:prstTxWarp>
              <a:spAutoFit/>
            </a:bodyPr>
            <a:lstStyle/>
            <a:p>
              <a:pPr algn="ctr">
                <a:spcBef>
                  <a:spcPct val="50000"/>
                </a:spcBef>
                <a:defRPr/>
              </a:pPr>
              <a:r>
                <a:rPr lang="ja-JP" altLang="en-US" sz="3200" dirty="0">
                  <a:latin typeface="HG創英角ﾎﾟｯﾌﾟ体" pitchFamily="49" charset="-128"/>
                  <a:ea typeface="HG創英角ﾎﾟｯﾌﾟ体" pitchFamily="49" charset="-128"/>
                </a:rPr>
                <a:t>地球をつつむ空気</a:t>
              </a:r>
            </a:p>
          </p:txBody>
        </p:sp>
      </p:grpSp>
      <p:sp>
        <p:nvSpPr>
          <p:cNvPr id="14" name="Oval 19"/>
          <p:cNvSpPr>
            <a:spLocks noChangeArrowheads="1"/>
          </p:cNvSpPr>
          <p:nvPr/>
        </p:nvSpPr>
        <p:spPr bwMode="auto">
          <a:xfrm rot="1160444">
            <a:off x="6324600" y="2743200"/>
            <a:ext cx="4419600" cy="1676400"/>
          </a:xfrm>
          <a:prstGeom prst="ellipse">
            <a:avLst/>
          </a:prstGeom>
          <a:solidFill>
            <a:schemeClr val="bg1"/>
          </a:solidFill>
          <a:ln w="9525">
            <a:solidFill>
              <a:schemeClr val="bg1"/>
            </a:solidFill>
            <a:round/>
            <a:headEnd/>
            <a:tailEnd/>
          </a:ln>
        </p:spPr>
        <p:txBody>
          <a:bodyPr wrap="none" anchor="ctr"/>
          <a:lstStyle/>
          <a:p>
            <a:endParaRPr lang="ja-JP" altLang="en-US"/>
          </a:p>
        </p:txBody>
      </p:sp>
      <p:grpSp>
        <p:nvGrpSpPr>
          <p:cNvPr id="15" name="グループ化 26"/>
          <p:cNvGrpSpPr>
            <a:grpSpLocks/>
          </p:cNvGrpSpPr>
          <p:nvPr/>
        </p:nvGrpSpPr>
        <p:grpSpPr bwMode="auto">
          <a:xfrm>
            <a:off x="1398464" y="121103"/>
            <a:ext cx="11737975" cy="12719050"/>
            <a:chOff x="-739775" y="293687"/>
            <a:chExt cx="11737303" cy="12719227"/>
          </a:xfrm>
        </p:grpSpPr>
        <p:sp>
          <p:nvSpPr>
            <p:cNvPr id="16" name="Arc 3"/>
            <p:cNvSpPr>
              <a:spLocks/>
            </p:cNvSpPr>
            <p:nvPr/>
          </p:nvSpPr>
          <p:spPr bwMode="auto">
            <a:xfrm rot="13390328" flipV="1">
              <a:off x="-739775" y="293687"/>
              <a:ext cx="9442450" cy="11485566"/>
            </a:xfrm>
            <a:custGeom>
              <a:avLst/>
              <a:gdLst>
                <a:gd name="T0" fmla="*/ 0 w 21600"/>
                <a:gd name="T1" fmla="*/ 0 h 25226"/>
                <a:gd name="T2" fmla="*/ 0 w 21600"/>
                <a:gd name="T3" fmla="*/ 0 h 25226"/>
                <a:gd name="T4" fmla="*/ 0 w 21600"/>
                <a:gd name="T5" fmla="*/ 0 h 25226"/>
                <a:gd name="T6" fmla="*/ 0 60000 65536"/>
                <a:gd name="T7" fmla="*/ 0 60000 65536"/>
                <a:gd name="T8" fmla="*/ 0 60000 65536"/>
                <a:gd name="T9" fmla="*/ 0 w 21600"/>
                <a:gd name="T10" fmla="*/ 0 h 25226"/>
                <a:gd name="T11" fmla="*/ 21600 w 21600"/>
                <a:gd name="T12" fmla="*/ 25226 h 25226"/>
              </a:gdLst>
              <a:ahLst/>
              <a:cxnLst>
                <a:cxn ang="T6">
                  <a:pos x="T0" y="T1"/>
                </a:cxn>
                <a:cxn ang="T7">
                  <a:pos x="T2" y="T3"/>
                </a:cxn>
                <a:cxn ang="T8">
                  <a:pos x="T4" y="T5"/>
                </a:cxn>
              </a:cxnLst>
              <a:rect l="T9" t="T10" r="T11" b="T12"/>
              <a:pathLst>
                <a:path w="21600" h="25226" fill="none" extrusionOk="0">
                  <a:moveTo>
                    <a:pt x="-1" y="0"/>
                  </a:moveTo>
                  <a:cubicBezTo>
                    <a:pt x="11929" y="0"/>
                    <a:pt x="21600" y="9670"/>
                    <a:pt x="21600" y="21600"/>
                  </a:cubicBezTo>
                  <a:cubicBezTo>
                    <a:pt x="21600" y="22815"/>
                    <a:pt x="21497" y="24028"/>
                    <a:pt x="21293" y="25225"/>
                  </a:cubicBezTo>
                </a:path>
                <a:path w="21600" h="25226" stroke="0" extrusionOk="0">
                  <a:moveTo>
                    <a:pt x="-1" y="0"/>
                  </a:moveTo>
                  <a:cubicBezTo>
                    <a:pt x="11929" y="0"/>
                    <a:pt x="21600" y="9670"/>
                    <a:pt x="21600" y="21600"/>
                  </a:cubicBezTo>
                  <a:cubicBezTo>
                    <a:pt x="21600" y="22815"/>
                    <a:pt x="21497" y="24028"/>
                    <a:pt x="21293" y="25225"/>
                  </a:cubicBezTo>
                  <a:lnTo>
                    <a:pt x="0" y="21600"/>
                  </a:lnTo>
                  <a:close/>
                </a:path>
              </a:pathLst>
            </a:custGeom>
            <a:gradFill flip="none" rotWithShape="1">
              <a:gsLst>
                <a:gs pos="50000">
                  <a:schemeClr val="accent1">
                    <a:tint val="44500"/>
                    <a:satMod val="160000"/>
                  </a:schemeClr>
                </a:gs>
                <a:gs pos="100000">
                  <a:schemeClr val="accent1">
                    <a:tint val="23500"/>
                    <a:satMod val="160000"/>
                  </a:schemeClr>
                </a:gs>
              </a:gsLst>
              <a:path path="circle">
                <a:fillToRect l="100000" b="100000"/>
              </a:path>
              <a:tileRect t="-100000" r="-100000"/>
            </a:gradFill>
            <a:ln w="9525">
              <a:solidFill>
                <a:schemeClr val="tx1"/>
              </a:solidFill>
              <a:round/>
              <a:headEnd/>
              <a:tailEnd/>
            </a:ln>
          </p:spPr>
          <p:txBody>
            <a:bodyPr anchor="ctr">
              <a:spAutoFit/>
            </a:bodyPr>
            <a:lstStyle/>
            <a:p>
              <a:pPr>
                <a:defRPr/>
              </a:pPr>
              <a:endParaRPr lang="ja-JP" altLang="en-US">
                <a:ea typeface="ＭＳ Ｐゴシック" pitchFamily="50" charset="-128"/>
              </a:endParaRPr>
            </a:p>
          </p:txBody>
        </p:sp>
        <p:sp>
          <p:nvSpPr>
            <p:cNvPr id="17" name="円/楕円 16"/>
            <p:cNvSpPr/>
            <p:nvPr/>
          </p:nvSpPr>
          <p:spPr>
            <a:xfrm>
              <a:off x="-307727" y="3291831"/>
              <a:ext cx="11305255" cy="9721083"/>
            </a:xfrm>
            <a:prstGeom prst="ellipse">
              <a:avLst/>
            </a:prstGeom>
            <a:gradFill flip="none" rotWithShape="1">
              <a:gsLst>
                <a:gs pos="0">
                  <a:srgbClr val="FF6600"/>
                </a:gs>
                <a:gs pos="39000">
                  <a:srgbClr val="FF6600">
                    <a:alpha val="74000"/>
                  </a:srgbClr>
                </a:gs>
                <a:gs pos="66000">
                  <a:srgbClr val="FF66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18" name="Arc 4"/>
            <p:cNvSpPr>
              <a:spLocks/>
            </p:cNvSpPr>
            <p:nvPr/>
          </p:nvSpPr>
          <p:spPr bwMode="auto">
            <a:xfrm rot="13114041" flipV="1">
              <a:off x="2119312" y="4951414"/>
              <a:ext cx="5816600" cy="4608513"/>
            </a:xfrm>
            <a:custGeom>
              <a:avLst/>
              <a:gdLst>
                <a:gd name="T0" fmla="*/ 0 w 23111"/>
                <a:gd name="T1" fmla="*/ 0 h 21600"/>
                <a:gd name="T2" fmla="*/ 0 w 23111"/>
                <a:gd name="T3" fmla="*/ 0 h 21600"/>
                <a:gd name="T4" fmla="*/ 0 w 23111"/>
                <a:gd name="T5" fmla="*/ 0 h 21600"/>
                <a:gd name="T6" fmla="*/ 0 60000 65536"/>
                <a:gd name="T7" fmla="*/ 0 60000 65536"/>
                <a:gd name="T8" fmla="*/ 0 60000 65536"/>
                <a:gd name="T9" fmla="*/ 0 w 23111"/>
                <a:gd name="T10" fmla="*/ 0 h 21600"/>
                <a:gd name="T11" fmla="*/ 23111 w 23111"/>
                <a:gd name="T12" fmla="*/ 21600 h 21600"/>
              </a:gdLst>
              <a:ahLst/>
              <a:cxnLst>
                <a:cxn ang="T6">
                  <a:pos x="T0" y="T1"/>
                </a:cxn>
                <a:cxn ang="T7">
                  <a:pos x="T2" y="T3"/>
                </a:cxn>
                <a:cxn ang="T8">
                  <a:pos x="T4" y="T5"/>
                </a:cxn>
              </a:cxnLst>
              <a:rect l="T9" t="T10" r="T11" b="T12"/>
              <a:pathLst>
                <a:path w="23111" h="21600" fill="none" extrusionOk="0">
                  <a:moveTo>
                    <a:pt x="-1" y="52"/>
                  </a:moveTo>
                  <a:cubicBezTo>
                    <a:pt x="502" y="17"/>
                    <a:pt x="1006" y="-1"/>
                    <a:pt x="1511" y="0"/>
                  </a:cubicBezTo>
                  <a:cubicBezTo>
                    <a:pt x="13440" y="0"/>
                    <a:pt x="23111" y="9670"/>
                    <a:pt x="23111" y="21600"/>
                  </a:cubicBezTo>
                </a:path>
                <a:path w="23111" h="21600" stroke="0" extrusionOk="0">
                  <a:moveTo>
                    <a:pt x="-1" y="52"/>
                  </a:moveTo>
                  <a:cubicBezTo>
                    <a:pt x="502" y="17"/>
                    <a:pt x="1006" y="-1"/>
                    <a:pt x="1511" y="0"/>
                  </a:cubicBezTo>
                  <a:cubicBezTo>
                    <a:pt x="13440" y="0"/>
                    <a:pt x="23111" y="9670"/>
                    <a:pt x="23111" y="21600"/>
                  </a:cubicBezTo>
                  <a:lnTo>
                    <a:pt x="1511" y="21600"/>
                  </a:lnTo>
                  <a:close/>
                </a:path>
              </a:pathLst>
            </a:custGeom>
            <a:solidFill>
              <a:srgbClr val="000080"/>
            </a:solidFill>
            <a:ln w="9525">
              <a:solidFill>
                <a:schemeClr val="tx1"/>
              </a:solidFill>
              <a:round/>
              <a:headEnd/>
              <a:tailEnd/>
            </a:ln>
          </p:spPr>
          <p:txBody>
            <a:bodyPr wrap="none" anchor="ctr">
              <a:spAutoFit/>
            </a:bodyPr>
            <a:lstStyle/>
            <a:p>
              <a:endParaRPr lang="ja-JP" altLang="en-US"/>
            </a:p>
          </p:txBody>
        </p:sp>
        <p:pic>
          <p:nvPicPr>
            <p:cNvPr id="19" name="Picture 5" descr="はかせ"/>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292" y="4731991"/>
              <a:ext cx="681038"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 name="AutoShape 10"/>
          <p:cNvSpPr>
            <a:spLocks noChangeArrowheads="1"/>
          </p:cNvSpPr>
          <p:nvPr/>
        </p:nvSpPr>
        <p:spPr bwMode="auto">
          <a:xfrm rot="-4172055">
            <a:off x="4964907" y="1913731"/>
            <a:ext cx="381000" cy="4075113"/>
          </a:xfrm>
          <a:prstGeom prst="downArrow">
            <a:avLst>
              <a:gd name="adj1" fmla="val 43546"/>
              <a:gd name="adj2" fmla="val 230654"/>
            </a:avLst>
          </a:prstGeom>
          <a:gradFill>
            <a:gsLst>
              <a:gs pos="0">
                <a:schemeClr val="bg1"/>
              </a:gs>
              <a:gs pos="20000">
                <a:srgbClr val="00FFFF"/>
              </a:gs>
              <a:gs pos="60000">
                <a:srgbClr val="FFFFCC"/>
              </a:gs>
              <a:gs pos="80000">
                <a:srgbClr val="FF9900"/>
              </a:gs>
              <a:gs pos="100000">
                <a:srgbClr val="FF3300"/>
              </a:gs>
            </a:gsLst>
            <a:lin ang="5400000" scaled="0"/>
          </a:gradFill>
          <a:ln w="25400" algn="ctr">
            <a:solidFill>
              <a:schemeClr val="tx1"/>
            </a:solidFill>
            <a:miter lim="800000"/>
            <a:headEnd/>
            <a:tailEnd/>
          </a:ln>
        </p:spPr>
        <p:txBody>
          <a:bodyPr anchor="ctr">
            <a:spAutoFit/>
          </a:bodyPr>
          <a:lstStyle/>
          <a:p>
            <a:pPr>
              <a:defRPr/>
            </a:pPr>
            <a:endParaRPr lang="ja-JP" altLang="en-US">
              <a:ea typeface="ＭＳ Ｐゴシック" pitchFamily="50" charset="-128"/>
            </a:endParaRPr>
          </a:p>
        </p:txBody>
      </p:sp>
      <p:sp>
        <p:nvSpPr>
          <p:cNvPr id="21" name="AutoShape 11"/>
          <p:cNvSpPr>
            <a:spLocks noChangeArrowheads="1"/>
          </p:cNvSpPr>
          <p:nvPr/>
        </p:nvSpPr>
        <p:spPr bwMode="auto">
          <a:xfrm rot="-4279012">
            <a:off x="2158206" y="1955007"/>
            <a:ext cx="327025" cy="1897062"/>
          </a:xfrm>
          <a:prstGeom prst="downArrow">
            <a:avLst>
              <a:gd name="adj1" fmla="val 50000"/>
              <a:gd name="adj2" fmla="val 145024"/>
            </a:avLst>
          </a:prstGeom>
          <a:solidFill>
            <a:schemeClr val="bg1"/>
          </a:solidFill>
          <a:ln>
            <a:noFill/>
          </a:ln>
          <a:extLst/>
        </p:spPr>
        <p:txBody>
          <a:bodyPr anchor="ctr">
            <a:spAutoFit/>
          </a:bodyPr>
          <a:lstStyle/>
          <a:p>
            <a:endParaRPr lang="ja-JP" altLang="en-US"/>
          </a:p>
        </p:txBody>
      </p:sp>
      <p:sp>
        <p:nvSpPr>
          <p:cNvPr id="22" name="AutoShape 9"/>
          <p:cNvSpPr>
            <a:spLocks noChangeArrowheads="1"/>
          </p:cNvSpPr>
          <p:nvPr/>
        </p:nvSpPr>
        <p:spPr bwMode="auto">
          <a:xfrm>
            <a:off x="6858000" y="2438400"/>
            <a:ext cx="457200" cy="2128838"/>
          </a:xfrm>
          <a:prstGeom prst="downArrow">
            <a:avLst>
              <a:gd name="adj1" fmla="val 38889"/>
              <a:gd name="adj2" fmla="val 197912"/>
            </a:avLst>
          </a:prstGeom>
          <a:gradFill>
            <a:gsLst>
              <a:gs pos="0">
                <a:schemeClr val="bg1"/>
              </a:gs>
              <a:gs pos="20000">
                <a:srgbClr val="00FFFF"/>
              </a:gs>
            </a:gsLst>
            <a:lin ang="5400000" scaled="0"/>
          </a:gradFill>
          <a:ln w="25400" algn="ctr">
            <a:solidFill>
              <a:schemeClr val="tx1"/>
            </a:solidFill>
            <a:miter lim="800000"/>
            <a:headEnd/>
            <a:tailEnd/>
          </a:ln>
        </p:spPr>
        <p:txBody>
          <a:bodyPr anchor="ctr">
            <a:spAutoFit/>
          </a:bodyPr>
          <a:lstStyle/>
          <a:p>
            <a:pPr>
              <a:defRPr/>
            </a:pPr>
            <a:endParaRPr lang="ja-JP" altLang="en-US">
              <a:ea typeface="ＭＳ Ｐゴシック" pitchFamily="50" charset="-128"/>
            </a:endParaRPr>
          </a:p>
        </p:txBody>
      </p:sp>
      <p:sp>
        <p:nvSpPr>
          <p:cNvPr id="23" name="スライド番号プレースホルダー 22"/>
          <p:cNvSpPr>
            <a:spLocks noGrp="1"/>
          </p:cNvSpPr>
          <p:nvPr>
            <p:ph type="sldNum" sz="quarter" idx="12"/>
          </p:nvPr>
        </p:nvSpPr>
        <p:spPr/>
        <p:txBody>
          <a:bodyPr/>
          <a:lstStyle/>
          <a:p>
            <a:endParaRPr kumimoji="1" lang="ja-JP" altLang="en-US" dirty="0"/>
          </a:p>
        </p:txBody>
      </p:sp>
      <p:grpSp>
        <p:nvGrpSpPr>
          <p:cNvPr id="24" name="グループ化 23"/>
          <p:cNvGrpSpPr>
            <a:grpSpLocks/>
          </p:cNvGrpSpPr>
          <p:nvPr/>
        </p:nvGrpSpPr>
        <p:grpSpPr bwMode="auto">
          <a:xfrm>
            <a:off x="228600" y="92818"/>
            <a:ext cx="8763000" cy="2667000"/>
            <a:chOff x="228600" y="121920"/>
            <a:chExt cx="8763000" cy="2667000"/>
          </a:xfrm>
        </p:grpSpPr>
        <p:sp>
          <p:nvSpPr>
            <p:cNvPr id="26" name="雲 25"/>
            <p:cNvSpPr/>
            <p:nvPr/>
          </p:nvSpPr>
          <p:spPr>
            <a:xfrm>
              <a:off x="259893" y="121920"/>
              <a:ext cx="8200239" cy="2667000"/>
            </a:xfrm>
            <a:prstGeom prst="cloud">
              <a:avLst/>
            </a:prstGeom>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ja-JP" altLang="en-US" b="1" dirty="0"/>
            </a:p>
          </p:txBody>
        </p:sp>
        <p:sp>
          <p:nvSpPr>
            <p:cNvPr id="27" name="テキスト ボックス 13"/>
            <p:cNvSpPr txBox="1">
              <a:spLocks noChangeArrowheads="1"/>
            </p:cNvSpPr>
            <p:nvPr/>
          </p:nvSpPr>
          <p:spPr bwMode="auto">
            <a:xfrm>
              <a:off x="228600" y="685800"/>
              <a:ext cx="8763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r>
                <a:rPr lang="ja-JP" altLang="en-US" sz="3600" dirty="0">
                  <a:latin typeface="HG創英角ﾎﾟｯﾌﾟ体" pitchFamily="49" charset="-128"/>
                  <a:ea typeface="HG創英角ﾎﾟｯﾌﾟ体" pitchFamily="49" charset="-128"/>
                </a:rPr>
                <a:t>夕方の方が空気を通る</a:t>
              </a:r>
              <a:endParaRPr lang="en-US" altLang="ja-JP" sz="3600" dirty="0">
                <a:latin typeface="HG創英角ﾎﾟｯﾌﾟ体" pitchFamily="49" charset="-128"/>
                <a:ea typeface="HG創英角ﾎﾟｯﾌﾟ体" pitchFamily="49" charset="-128"/>
              </a:endParaRPr>
            </a:p>
            <a:p>
              <a:pPr algn="ctr" eaLnBrk="1" hangingPunct="1"/>
              <a:r>
                <a:rPr lang="ja-JP" altLang="en-US" sz="3600" dirty="0">
                  <a:latin typeface="HG創英角ﾎﾟｯﾌﾟ体" pitchFamily="49" charset="-128"/>
                  <a:ea typeface="HG創英角ﾎﾟｯﾌﾟ体" pitchFamily="49" charset="-128"/>
                </a:rPr>
                <a:t>光の距離が長い！</a:t>
              </a:r>
            </a:p>
          </p:txBody>
        </p:sp>
      </p:grpSp>
      <p:grpSp>
        <p:nvGrpSpPr>
          <p:cNvPr id="28" name="グループ化 27"/>
          <p:cNvGrpSpPr/>
          <p:nvPr/>
        </p:nvGrpSpPr>
        <p:grpSpPr>
          <a:xfrm>
            <a:off x="67706" y="459821"/>
            <a:ext cx="9084787" cy="5164683"/>
            <a:chOff x="67706" y="459821"/>
            <a:chExt cx="9084787" cy="5164683"/>
          </a:xfrm>
        </p:grpSpPr>
        <p:sp>
          <p:nvSpPr>
            <p:cNvPr id="29" name="星 16 28"/>
            <p:cNvSpPr/>
            <p:nvPr/>
          </p:nvSpPr>
          <p:spPr>
            <a:xfrm>
              <a:off x="67706" y="459821"/>
              <a:ext cx="9084787" cy="5164683"/>
            </a:xfrm>
            <a:prstGeom prst="star16">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8800" dirty="0">
                <a:ln>
                  <a:solidFill>
                    <a:schemeClr val="tx1"/>
                  </a:solidFill>
                </a:ln>
                <a:solidFill>
                  <a:srgbClr val="FF0000"/>
                </a:solidFill>
                <a:latin typeface="HGP創英角ﾎﾟｯﾌﾟ体" panose="040B0A00000000000000" pitchFamily="50" charset="-128"/>
                <a:ea typeface="HGP創英角ﾎﾟｯﾌﾟ体" panose="040B0A00000000000000" pitchFamily="50" charset="-128"/>
              </a:endParaRPr>
            </a:p>
            <a:p>
              <a:pPr algn="ctr"/>
              <a:endParaRPr lang="ja-JP" altLang="en-US" sz="8000" dirty="0">
                <a:solidFill>
                  <a:schemeClr val="tx1"/>
                </a:solidFill>
                <a:latin typeface="HGP創英角ﾎﾟｯﾌﾟ体" panose="040B0A00000000000000" pitchFamily="50" charset="-128"/>
                <a:ea typeface="HGP創英角ﾎﾟｯﾌﾟ体" panose="040B0A00000000000000" pitchFamily="50" charset="-128"/>
              </a:endParaRPr>
            </a:p>
            <a:p>
              <a:pPr algn="ctr"/>
              <a:endParaRPr lang="ja-JP" altLang="en-US" sz="5400" dirty="0">
                <a:solidFill>
                  <a:schemeClr val="tx1"/>
                </a:solidFill>
                <a:latin typeface="HGP創英角ﾎﾟｯﾌﾟ体" pitchFamily="50" charset="-128"/>
                <a:ea typeface="HGP創英角ﾎﾟｯﾌﾟ体" pitchFamily="50" charset="-128"/>
              </a:endParaRPr>
            </a:p>
          </p:txBody>
        </p:sp>
        <p:sp>
          <p:nvSpPr>
            <p:cNvPr id="30" name="テキスト ボックス 29"/>
            <p:cNvSpPr txBox="1"/>
            <p:nvPr/>
          </p:nvSpPr>
          <p:spPr>
            <a:xfrm>
              <a:off x="897297" y="1684167"/>
              <a:ext cx="7632848" cy="2554545"/>
            </a:xfrm>
            <a:prstGeom prst="rect">
              <a:avLst/>
            </a:prstGeom>
            <a:noFill/>
          </p:spPr>
          <p:txBody>
            <a:bodyPr wrap="square" rtlCol="0">
              <a:spAutoFit/>
            </a:bodyPr>
            <a:lstStyle/>
            <a:p>
              <a:pPr algn="ctr"/>
              <a:r>
                <a:rPr kumimoji="1" lang="ja-JP" altLang="en-US" sz="8000" dirty="0">
                  <a:ln w="19050">
                    <a:solidFill>
                      <a:schemeClr val="tx1"/>
                    </a:solidFill>
                  </a:ln>
                  <a:solidFill>
                    <a:srgbClr val="FF0000"/>
                  </a:solidFill>
                  <a:latin typeface="HGP創英角ﾎﾟｯﾌﾟ体" pitchFamily="50" charset="-128"/>
                  <a:ea typeface="HGP創英角ﾎﾟｯﾌﾟ体" pitchFamily="50" charset="-128"/>
                </a:rPr>
                <a:t>夕焼け</a:t>
              </a:r>
              <a:r>
                <a:rPr kumimoji="1" lang="ja-JP" altLang="en-US" sz="8000" dirty="0" smtClean="0">
                  <a:ln w="19050">
                    <a:solidFill>
                      <a:schemeClr val="tx1"/>
                    </a:solidFill>
                  </a:ln>
                  <a:solidFill>
                    <a:srgbClr val="FF0000"/>
                  </a:solidFill>
                  <a:latin typeface="HGP創英角ﾎﾟｯﾌﾟ体" pitchFamily="50" charset="-128"/>
                  <a:ea typeface="HGP創英角ﾎﾟｯﾌﾟ体" pitchFamily="50" charset="-128"/>
                </a:rPr>
                <a:t>は</a:t>
              </a:r>
              <a:endParaRPr kumimoji="1" lang="en-US" altLang="ja-JP" sz="8000" dirty="0" smtClean="0">
                <a:ln w="19050">
                  <a:solidFill>
                    <a:schemeClr val="tx1"/>
                  </a:solidFill>
                </a:ln>
                <a:solidFill>
                  <a:srgbClr val="FF0000"/>
                </a:solidFill>
                <a:latin typeface="HGP創英角ﾎﾟｯﾌﾟ体" pitchFamily="50" charset="-128"/>
                <a:ea typeface="HGP創英角ﾎﾟｯﾌﾟ体" pitchFamily="50" charset="-128"/>
              </a:endParaRPr>
            </a:p>
            <a:p>
              <a:pPr algn="ctr"/>
              <a:r>
                <a:rPr kumimoji="1" lang="ja-JP" altLang="en-US" sz="8000" dirty="0" smtClean="0">
                  <a:ln w="19050">
                    <a:solidFill>
                      <a:schemeClr val="tx1"/>
                    </a:solidFill>
                  </a:ln>
                  <a:solidFill>
                    <a:srgbClr val="FF0000"/>
                  </a:solidFill>
                  <a:latin typeface="HGP創英角ﾎﾟｯﾌﾟ体" pitchFamily="50" charset="-128"/>
                  <a:ea typeface="HGP創英角ﾎﾟｯﾌﾟ体" pitchFamily="50" charset="-128"/>
                </a:rPr>
                <a:t>赤く見える</a:t>
              </a:r>
              <a:r>
                <a:rPr kumimoji="1" lang="ja-JP" altLang="en-US" sz="8000" dirty="0">
                  <a:ln w="19050">
                    <a:solidFill>
                      <a:schemeClr val="tx1"/>
                    </a:solidFill>
                  </a:ln>
                  <a:solidFill>
                    <a:srgbClr val="FF0000"/>
                  </a:solidFill>
                  <a:latin typeface="HGP創英角ﾎﾟｯﾌﾟ体" pitchFamily="50" charset="-128"/>
                  <a:ea typeface="HGP創英角ﾎﾟｯﾌﾟ体" pitchFamily="50" charset="-128"/>
                </a:rPr>
                <a:t>！</a:t>
              </a:r>
            </a:p>
          </p:txBody>
        </p:sp>
      </p:grpSp>
    </p:spTree>
    <p:extLst>
      <p:ext uri="{BB962C8B-B14F-4D97-AF65-F5344CB8AC3E}">
        <p14:creationId xmlns:p14="http://schemas.microsoft.com/office/powerpoint/2010/main" val="2714927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 0  L 0.25 0  E" pathEditMode="relative" ptsTypes="">
                                      <p:cBhvr>
                                        <p:cTn id="6" dur="2000" fill="hold"/>
                                        <p:tgtEl>
                                          <p:spTgt spid="4"/>
                                        </p:tgtEl>
                                        <p:attrNameLst>
                                          <p:attrName>ppt_x</p:attrName>
                                          <p:attrName>ppt_y</p:attrName>
                                        </p:attrNameLst>
                                      </p:cBhvr>
                                    </p:animMotion>
                                  </p:childTnLst>
                                </p:cTn>
                              </p:par>
                            </p:childTnLst>
                          </p:cTn>
                        </p:par>
                        <p:par>
                          <p:cTn id="7" fill="hold">
                            <p:stCondLst>
                              <p:cond delay="2000"/>
                            </p:stCondLst>
                            <p:childTnLst>
                              <p:par>
                                <p:cTn id="8" presetID="18" presetClass="entr" presetSubtype="6" fill="hold" grpId="0" nodeType="after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strips(downRight)">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left)">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10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10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500"/>
                                        <p:tgtEl>
                                          <p:spTgt spid="2"/>
                                        </p:tgtEl>
                                      </p:cBhvr>
                                    </p:animEffect>
                                  </p:childTnLst>
                                </p:cTn>
                              </p:par>
                            </p:childTnLst>
                          </p:cTn>
                        </p:par>
                      </p:childTnLst>
                    </p:cTn>
                  </p:par>
                  <p:par>
                    <p:cTn id="37" fill="hold">
                      <p:stCondLst>
                        <p:cond delay="indefinite"/>
                      </p:stCondLst>
                      <p:childTnLst>
                        <p:par>
                          <p:cTn id="38" fill="hold">
                            <p:stCondLst>
                              <p:cond delay="0"/>
                            </p:stCondLst>
                            <p:childTnLst>
                              <p:par>
                                <p:cTn id="39" presetID="0" presetClass="path" presetSubtype="0" accel="50000" decel="50000" fill="hold" grpId="1" nodeType="clickEffect">
                                  <p:stCondLst>
                                    <p:cond delay="0"/>
                                  </p:stCondLst>
                                  <p:childTnLst>
                                    <p:animMotion origin="layout" path="M 0 0.03379 L -0.29167 -0.03287 " pathEditMode="relative" rAng="0" ptsTypes="AA">
                                      <p:cBhvr>
                                        <p:cTn id="40" dur="1000" fill="hold"/>
                                        <p:tgtEl>
                                          <p:spTgt spid="22"/>
                                        </p:tgtEl>
                                        <p:attrNameLst>
                                          <p:attrName>ppt_x</p:attrName>
                                          <p:attrName>ppt_y</p:attrName>
                                        </p:attrNameLst>
                                      </p:cBhvr>
                                      <p:rCtr x="-14600" y="-3300"/>
                                    </p:animMotion>
                                  </p:childTnLst>
                                </p:cTn>
                              </p:par>
                              <p:par>
                                <p:cTn id="41" presetID="8" presetClass="emph" presetSubtype="0" fill="hold" grpId="2" nodeType="withEffect">
                                  <p:stCondLst>
                                    <p:cond delay="0"/>
                                  </p:stCondLst>
                                  <p:childTnLst>
                                    <p:animRot by="-4200000">
                                      <p:cBhvr>
                                        <p:cTn id="42" dur="1000" fill="hold"/>
                                        <p:tgtEl>
                                          <p:spTgt spid="22"/>
                                        </p:tgtEl>
                                        <p:attrNameLst>
                                          <p:attrName>r</p:attrName>
                                        </p:attrNameLst>
                                      </p:cBhvr>
                                    </p:animRot>
                                  </p:childTnLst>
                                </p:cTn>
                              </p:par>
                            </p:childTnLst>
                          </p:cTn>
                        </p:par>
                        <p:par>
                          <p:cTn id="43" fill="hold">
                            <p:stCondLst>
                              <p:cond delay="1000"/>
                            </p:stCondLst>
                            <p:childTnLst>
                              <p:par>
                                <p:cTn id="44" presetID="22" presetClass="entr" presetSubtype="4" fill="hold" nodeType="after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down)">
                                      <p:cBhvr>
                                        <p:cTn id="46" dur="500"/>
                                        <p:tgtEl>
                                          <p:spTgt spid="24"/>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anim calcmode="lin" valueType="num">
                                      <p:cBhvr additive="base">
                                        <p:cTn id="51" dur="500" fill="hold"/>
                                        <p:tgtEl>
                                          <p:spTgt spid="28"/>
                                        </p:tgtEl>
                                        <p:attrNameLst>
                                          <p:attrName>ppt_x</p:attrName>
                                        </p:attrNameLst>
                                      </p:cBhvr>
                                      <p:tavLst>
                                        <p:tav tm="0">
                                          <p:val>
                                            <p:strVal val="#ppt_x"/>
                                          </p:val>
                                        </p:tav>
                                        <p:tav tm="100000">
                                          <p:val>
                                            <p:strVal val="#ppt_x"/>
                                          </p:val>
                                        </p:tav>
                                      </p:tavLst>
                                    </p:anim>
                                    <p:anim calcmode="lin" valueType="num">
                                      <p:cBhvr additive="base">
                                        <p:cTn id="5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4" grpId="0" animBg="1"/>
      <p:bldP spid="20" grpId="0" animBg="1"/>
      <p:bldP spid="21" grpId="0" animBg="1"/>
      <p:bldP spid="22" grpId="0" animBg="1"/>
      <p:bldP spid="22" grpId="1" animBg="1"/>
      <p:bldP spid="22" grpId="2"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subTitle" idx="4294967295"/>
          </p:nvPr>
        </p:nvSpPr>
        <p:spPr>
          <a:xfrm>
            <a:off x="827584" y="2269300"/>
            <a:ext cx="6400800" cy="1219200"/>
          </a:xfrm>
          <a:ln>
            <a:miter lim="800000"/>
            <a:headEnd/>
            <a:tailEnd/>
          </a:ln>
        </p:spPr>
        <p:txBody>
          <a:bodyPr rtlCol="0">
            <a:normAutofit/>
            <a:scene3d>
              <a:camera prst="orthographicFront"/>
              <a:lightRig rig="threePt" dir="t"/>
            </a:scene3d>
            <a:sp3d extrusionH="57150">
              <a:bevelT w="38100" h="38100" prst="slope"/>
            </a:sp3d>
          </a:bodyPr>
          <a:lstStyle/>
          <a:p>
            <a:pPr marL="0" indent="0" algn="ctr" eaLnBrk="1" fontAlgn="auto" hangingPunct="1">
              <a:spcAft>
                <a:spcPts val="0"/>
              </a:spcAft>
              <a:buFontTx/>
              <a:buNone/>
              <a:defRPr/>
            </a:pPr>
            <a:r>
              <a:rPr lang="ja-JP" altLang="en-US" sz="7200" dirty="0">
                <a:ln w="28575">
                  <a:solidFill>
                    <a:schemeClr val="bg1"/>
                  </a:solidFill>
                </a:ln>
                <a:solidFill>
                  <a:schemeClr val="tx1"/>
                </a:solidFill>
                <a:effectLst>
                  <a:outerShdw blurRad="38100" dist="38100" dir="2700000" algn="tl">
                    <a:srgbClr val="000000">
                      <a:alpha val="43137"/>
                    </a:srgbClr>
                  </a:outerShdw>
                </a:effectLst>
                <a:ea typeface="HG創英角ﾎﾟｯﾌﾟ体" pitchFamily="49" charset="-128"/>
                <a:cs typeface="Segoe UI" pitchFamily="34" charset="0"/>
              </a:rPr>
              <a:t>今日のまとめ</a:t>
            </a:r>
          </a:p>
        </p:txBody>
      </p:sp>
      <p:grpSp>
        <p:nvGrpSpPr>
          <p:cNvPr id="73" name="グループ化 72"/>
          <p:cNvGrpSpPr>
            <a:grpSpLocks noChangeAspect="1"/>
          </p:cNvGrpSpPr>
          <p:nvPr/>
        </p:nvGrpSpPr>
        <p:grpSpPr>
          <a:xfrm>
            <a:off x="6103136" y="3370448"/>
            <a:ext cx="2383778" cy="3298912"/>
            <a:chOff x="3593578" y="2134374"/>
            <a:chExt cx="1702699" cy="2356366"/>
          </a:xfrm>
        </p:grpSpPr>
        <p:sp>
          <p:nvSpPr>
            <p:cNvPr id="74" name="月 73"/>
            <p:cNvSpPr/>
            <p:nvPr/>
          </p:nvSpPr>
          <p:spPr>
            <a:xfrm rot="15660089">
              <a:off x="4319848" y="3172661"/>
              <a:ext cx="81980" cy="342383"/>
            </a:xfrm>
            <a:prstGeom prst="moon">
              <a:avLst>
                <a:gd name="adj" fmla="val 875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5" name="円/楕円 74"/>
            <p:cNvSpPr/>
            <p:nvPr/>
          </p:nvSpPr>
          <p:spPr>
            <a:xfrm>
              <a:off x="4129304" y="3177130"/>
              <a:ext cx="144016" cy="185771"/>
            </a:xfrm>
            <a:prstGeom prst="ellipse">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6" name="月 75"/>
            <p:cNvSpPr/>
            <p:nvPr/>
          </p:nvSpPr>
          <p:spPr>
            <a:xfrm rot="11894145">
              <a:off x="4233065" y="3225765"/>
              <a:ext cx="56501" cy="151190"/>
            </a:xfrm>
            <a:prstGeom prst="moon">
              <a:avLst>
                <a:gd name="adj" fmla="val 875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7" name="月 76"/>
            <p:cNvSpPr/>
            <p:nvPr/>
          </p:nvSpPr>
          <p:spPr>
            <a:xfrm rot="13568643">
              <a:off x="4352918" y="3058316"/>
              <a:ext cx="187986" cy="263790"/>
            </a:xfrm>
            <a:prstGeom prst="moon">
              <a:avLst>
                <a:gd name="adj" fmla="val 8235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8" name="正方形/長方形 77"/>
            <p:cNvSpPr/>
            <p:nvPr/>
          </p:nvSpPr>
          <p:spPr>
            <a:xfrm rot="21116197">
              <a:off x="4271313" y="3196971"/>
              <a:ext cx="303470" cy="133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79" name="直線コネクタ 78"/>
            <p:cNvCxnSpPr/>
            <p:nvPr/>
          </p:nvCxnSpPr>
          <p:spPr>
            <a:xfrm>
              <a:off x="3644916" y="2609171"/>
              <a:ext cx="545613" cy="6373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円弧 79"/>
            <p:cNvSpPr/>
            <p:nvPr/>
          </p:nvSpPr>
          <p:spPr>
            <a:xfrm rot="11218557">
              <a:off x="4404714" y="2938791"/>
              <a:ext cx="354807" cy="635193"/>
            </a:xfrm>
            <a:prstGeom prst="arc">
              <a:avLst>
                <a:gd name="adj1" fmla="val 2695050"/>
                <a:gd name="adj2" fmla="val 5676229"/>
              </a:avLst>
            </a:prstGeom>
            <a:solidFill>
              <a:schemeClr val="bg1"/>
            </a:solidFill>
            <a:ln w="9525"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81" name="直線コネクタ 80"/>
            <p:cNvCxnSpPr/>
            <p:nvPr/>
          </p:nvCxnSpPr>
          <p:spPr>
            <a:xfrm>
              <a:off x="4986337" y="3173126"/>
              <a:ext cx="36000" cy="39840"/>
            </a:xfrm>
            <a:prstGeom prst="line">
              <a:avLst/>
            </a:prstGeom>
            <a:ln w="952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月 81"/>
            <p:cNvSpPr/>
            <p:nvPr/>
          </p:nvSpPr>
          <p:spPr>
            <a:xfrm rot="7002938">
              <a:off x="5146794" y="3501002"/>
              <a:ext cx="60285" cy="208343"/>
            </a:xfrm>
            <a:prstGeom prst="moon">
              <a:avLst>
                <a:gd name="adj" fmla="val 71193"/>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円弧 82"/>
            <p:cNvSpPr/>
            <p:nvPr/>
          </p:nvSpPr>
          <p:spPr>
            <a:xfrm>
              <a:off x="4822829" y="3126943"/>
              <a:ext cx="322254" cy="626454"/>
            </a:xfrm>
            <a:prstGeom prst="arc">
              <a:avLst>
                <a:gd name="adj1" fmla="val 17924423"/>
                <a:gd name="adj2" fmla="val 5333139"/>
              </a:avLst>
            </a:prstGeom>
            <a:solidFill>
              <a:schemeClr val="bg1"/>
            </a:solidFill>
            <a:ln w="9525"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4" name="円/楕円 231"/>
            <p:cNvSpPr/>
            <p:nvPr/>
          </p:nvSpPr>
          <p:spPr>
            <a:xfrm rot="1395668" flipH="1">
              <a:off x="4802975" y="3684781"/>
              <a:ext cx="324180" cy="145757"/>
            </a:xfrm>
            <a:custGeom>
              <a:avLst/>
              <a:gdLst>
                <a:gd name="connsiteX0" fmla="*/ 0 w 495187"/>
                <a:gd name="connsiteY0" fmla="*/ 94200 h 188400"/>
                <a:gd name="connsiteX1" fmla="*/ 247594 w 495187"/>
                <a:gd name="connsiteY1" fmla="*/ 0 h 188400"/>
                <a:gd name="connsiteX2" fmla="*/ 495188 w 495187"/>
                <a:gd name="connsiteY2" fmla="*/ 94200 h 188400"/>
                <a:gd name="connsiteX3" fmla="*/ 247594 w 495187"/>
                <a:gd name="connsiteY3" fmla="*/ 188400 h 188400"/>
                <a:gd name="connsiteX4" fmla="*/ 0 w 495187"/>
                <a:gd name="connsiteY4" fmla="*/ 94200 h 188400"/>
                <a:gd name="connsiteX0" fmla="*/ 12 w 495200"/>
                <a:gd name="connsiteY0" fmla="*/ 94200 h 158944"/>
                <a:gd name="connsiteX1" fmla="*/ 247606 w 495200"/>
                <a:gd name="connsiteY1" fmla="*/ 0 h 158944"/>
                <a:gd name="connsiteX2" fmla="*/ 495200 w 495200"/>
                <a:gd name="connsiteY2" fmla="*/ 94200 h 158944"/>
                <a:gd name="connsiteX3" fmla="*/ 239715 w 495200"/>
                <a:gd name="connsiteY3" fmla="*/ 158944 h 158944"/>
                <a:gd name="connsiteX4" fmla="*/ 12 w 495200"/>
                <a:gd name="connsiteY4" fmla="*/ 94200 h 158944"/>
                <a:gd name="connsiteX0" fmla="*/ 15 w 495203"/>
                <a:gd name="connsiteY0" fmla="*/ 94200 h 167874"/>
                <a:gd name="connsiteX1" fmla="*/ 247609 w 495203"/>
                <a:gd name="connsiteY1" fmla="*/ 0 h 167874"/>
                <a:gd name="connsiteX2" fmla="*/ 495203 w 495203"/>
                <a:gd name="connsiteY2" fmla="*/ 94200 h 167874"/>
                <a:gd name="connsiteX3" fmla="*/ 239718 w 495203"/>
                <a:gd name="connsiteY3" fmla="*/ 158944 h 167874"/>
                <a:gd name="connsiteX4" fmla="*/ 15 w 495203"/>
                <a:gd name="connsiteY4" fmla="*/ 94200 h 167874"/>
                <a:gd name="connsiteX0" fmla="*/ 581 w 495769"/>
                <a:gd name="connsiteY0" fmla="*/ 94200 h 172778"/>
                <a:gd name="connsiteX1" fmla="*/ 248175 w 495769"/>
                <a:gd name="connsiteY1" fmla="*/ 0 h 172778"/>
                <a:gd name="connsiteX2" fmla="*/ 495769 w 495769"/>
                <a:gd name="connsiteY2" fmla="*/ 94200 h 172778"/>
                <a:gd name="connsiteX3" fmla="*/ 240284 w 495769"/>
                <a:gd name="connsiteY3" fmla="*/ 158944 h 172778"/>
                <a:gd name="connsiteX4" fmla="*/ 581 w 495769"/>
                <a:gd name="connsiteY4" fmla="*/ 94200 h 172778"/>
                <a:gd name="connsiteX0" fmla="*/ 3022 w 498210"/>
                <a:gd name="connsiteY0" fmla="*/ 94200 h 170896"/>
                <a:gd name="connsiteX1" fmla="*/ 250616 w 498210"/>
                <a:gd name="connsiteY1" fmla="*/ 0 h 170896"/>
                <a:gd name="connsiteX2" fmla="*/ 498210 w 498210"/>
                <a:gd name="connsiteY2" fmla="*/ 94200 h 170896"/>
                <a:gd name="connsiteX3" fmla="*/ 242725 w 498210"/>
                <a:gd name="connsiteY3" fmla="*/ 158944 h 170896"/>
                <a:gd name="connsiteX4" fmla="*/ 3022 w 498210"/>
                <a:gd name="connsiteY4" fmla="*/ 94200 h 170896"/>
                <a:gd name="connsiteX0" fmla="*/ 3587 w 498775"/>
                <a:gd name="connsiteY0" fmla="*/ 114186 h 190882"/>
                <a:gd name="connsiteX1" fmla="*/ 251181 w 498775"/>
                <a:gd name="connsiteY1" fmla="*/ 19986 h 190882"/>
                <a:gd name="connsiteX2" fmla="*/ 498775 w 498775"/>
                <a:gd name="connsiteY2" fmla="*/ 114186 h 190882"/>
                <a:gd name="connsiteX3" fmla="*/ 243290 w 498775"/>
                <a:gd name="connsiteY3" fmla="*/ 178930 h 190882"/>
                <a:gd name="connsiteX4" fmla="*/ 3587 w 498775"/>
                <a:gd name="connsiteY4" fmla="*/ 114186 h 190882"/>
                <a:gd name="connsiteX0" fmla="*/ 3587 w 498775"/>
                <a:gd name="connsiteY0" fmla="*/ 114186 h 190882"/>
                <a:gd name="connsiteX1" fmla="*/ 251181 w 498775"/>
                <a:gd name="connsiteY1" fmla="*/ 19986 h 190882"/>
                <a:gd name="connsiteX2" fmla="*/ 498775 w 498775"/>
                <a:gd name="connsiteY2" fmla="*/ 114186 h 190882"/>
                <a:gd name="connsiteX3" fmla="*/ 243290 w 498775"/>
                <a:gd name="connsiteY3" fmla="*/ 178930 h 190882"/>
                <a:gd name="connsiteX4" fmla="*/ 3587 w 498775"/>
                <a:gd name="connsiteY4" fmla="*/ 114186 h 190882"/>
                <a:gd name="connsiteX0" fmla="*/ 3587 w 498775"/>
                <a:gd name="connsiteY0" fmla="*/ 114186 h 180884"/>
                <a:gd name="connsiteX1" fmla="*/ 251181 w 498775"/>
                <a:gd name="connsiteY1" fmla="*/ 19986 h 180884"/>
                <a:gd name="connsiteX2" fmla="*/ 498775 w 498775"/>
                <a:gd name="connsiteY2" fmla="*/ 114186 h 180884"/>
                <a:gd name="connsiteX3" fmla="*/ 243290 w 498775"/>
                <a:gd name="connsiteY3" fmla="*/ 178930 h 180884"/>
                <a:gd name="connsiteX4" fmla="*/ 3587 w 498775"/>
                <a:gd name="connsiteY4" fmla="*/ 114186 h 180884"/>
                <a:gd name="connsiteX0" fmla="*/ 3088 w 498276"/>
                <a:gd name="connsiteY0" fmla="*/ 111344 h 185300"/>
                <a:gd name="connsiteX1" fmla="*/ 250682 w 498276"/>
                <a:gd name="connsiteY1" fmla="*/ 17144 h 185300"/>
                <a:gd name="connsiteX2" fmla="*/ 498276 w 498276"/>
                <a:gd name="connsiteY2" fmla="*/ 111344 h 185300"/>
                <a:gd name="connsiteX3" fmla="*/ 242791 w 498276"/>
                <a:gd name="connsiteY3" fmla="*/ 176088 h 185300"/>
                <a:gd name="connsiteX4" fmla="*/ 120186 w 498276"/>
                <a:gd name="connsiteY4" fmla="*/ 177986 h 185300"/>
                <a:gd name="connsiteX5" fmla="*/ 3088 w 498276"/>
                <a:gd name="connsiteY5" fmla="*/ 111344 h 185300"/>
                <a:gd name="connsiteX0" fmla="*/ 9 w 495197"/>
                <a:gd name="connsiteY0" fmla="*/ 111316 h 176059"/>
                <a:gd name="connsiteX1" fmla="*/ 247603 w 495197"/>
                <a:gd name="connsiteY1" fmla="*/ 17116 h 176059"/>
                <a:gd name="connsiteX2" fmla="*/ 495197 w 495197"/>
                <a:gd name="connsiteY2" fmla="*/ 111316 h 176059"/>
                <a:gd name="connsiteX3" fmla="*/ 239712 w 495197"/>
                <a:gd name="connsiteY3" fmla="*/ 176060 h 176059"/>
                <a:gd name="connsiteX4" fmla="*/ 9 w 495197"/>
                <a:gd name="connsiteY4" fmla="*/ 111316 h 176059"/>
                <a:gd name="connsiteX0" fmla="*/ 11 w 495199"/>
                <a:gd name="connsiteY0" fmla="*/ 111315 h 177565"/>
                <a:gd name="connsiteX1" fmla="*/ 247605 w 495199"/>
                <a:gd name="connsiteY1" fmla="*/ 17115 h 177565"/>
                <a:gd name="connsiteX2" fmla="*/ 495199 w 495199"/>
                <a:gd name="connsiteY2" fmla="*/ 111315 h 177565"/>
                <a:gd name="connsiteX3" fmla="*/ 239714 w 495199"/>
                <a:gd name="connsiteY3" fmla="*/ 176059 h 177565"/>
                <a:gd name="connsiteX4" fmla="*/ 11 w 495199"/>
                <a:gd name="connsiteY4" fmla="*/ 111315 h 177565"/>
                <a:gd name="connsiteX0" fmla="*/ 11 w 495199"/>
                <a:gd name="connsiteY0" fmla="*/ 106451 h 172701"/>
                <a:gd name="connsiteX1" fmla="*/ 247605 w 495199"/>
                <a:gd name="connsiteY1" fmla="*/ 12251 h 172701"/>
                <a:gd name="connsiteX2" fmla="*/ 495199 w 495199"/>
                <a:gd name="connsiteY2" fmla="*/ 106451 h 172701"/>
                <a:gd name="connsiteX3" fmla="*/ 239714 w 495199"/>
                <a:gd name="connsiteY3" fmla="*/ 171195 h 172701"/>
                <a:gd name="connsiteX4" fmla="*/ 11 w 495199"/>
                <a:gd name="connsiteY4" fmla="*/ 106451 h 172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199" h="172701">
                  <a:moveTo>
                    <a:pt x="11" y="106451"/>
                  </a:moveTo>
                  <a:cubicBezTo>
                    <a:pt x="1326" y="79960"/>
                    <a:pt x="67817" y="-37797"/>
                    <a:pt x="247605" y="12251"/>
                  </a:cubicBezTo>
                  <a:cubicBezTo>
                    <a:pt x="427393" y="62299"/>
                    <a:pt x="495199" y="54426"/>
                    <a:pt x="495199" y="106451"/>
                  </a:cubicBezTo>
                  <a:cubicBezTo>
                    <a:pt x="465031" y="179939"/>
                    <a:pt x="367467" y="160487"/>
                    <a:pt x="239714" y="171195"/>
                  </a:cubicBezTo>
                  <a:cubicBezTo>
                    <a:pt x="111961" y="181903"/>
                    <a:pt x="-1304" y="132942"/>
                    <a:pt x="11" y="106451"/>
                  </a:cubicBezTo>
                  <a:close/>
                </a:path>
              </a:pathLst>
            </a:cu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円弧 84"/>
            <p:cNvSpPr/>
            <p:nvPr/>
          </p:nvSpPr>
          <p:spPr>
            <a:xfrm flipH="1">
              <a:off x="4483323" y="3070980"/>
              <a:ext cx="322254" cy="698654"/>
            </a:xfrm>
            <a:prstGeom prst="arc">
              <a:avLst>
                <a:gd name="adj1" fmla="val 18462964"/>
                <a:gd name="adj2" fmla="val 5333139"/>
              </a:avLst>
            </a:prstGeom>
            <a:solidFill>
              <a:schemeClr val="bg1"/>
            </a:solidFill>
            <a:ln w="9525"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6" name="正方形/長方形 85"/>
            <p:cNvSpPr/>
            <p:nvPr/>
          </p:nvSpPr>
          <p:spPr>
            <a:xfrm>
              <a:off x="4562499" y="2946434"/>
              <a:ext cx="501768" cy="711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円/楕円 231"/>
            <p:cNvSpPr/>
            <p:nvPr/>
          </p:nvSpPr>
          <p:spPr>
            <a:xfrm rot="19832822">
              <a:off x="4533960" y="3702399"/>
              <a:ext cx="291932" cy="140148"/>
            </a:xfrm>
            <a:custGeom>
              <a:avLst/>
              <a:gdLst>
                <a:gd name="connsiteX0" fmla="*/ 0 w 495187"/>
                <a:gd name="connsiteY0" fmla="*/ 94200 h 188400"/>
                <a:gd name="connsiteX1" fmla="*/ 247594 w 495187"/>
                <a:gd name="connsiteY1" fmla="*/ 0 h 188400"/>
                <a:gd name="connsiteX2" fmla="*/ 495188 w 495187"/>
                <a:gd name="connsiteY2" fmla="*/ 94200 h 188400"/>
                <a:gd name="connsiteX3" fmla="*/ 247594 w 495187"/>
                <a:gd name="connsiteY3" fmla="*/ 188400 h 188400"/>
                <a:gd name="connsiteX4" fmla="*/ 0 w 495187"/>
                <a:gd name="connsiteY4" fmla="*/ 94200 h 188400"/>
                <a:gd name="connsiteX0" fmla="*/ 12 w 495200"/>
                <a:gd name="connsiteY0" fmla="*/ 94200 h 158944"/>
                <a:gd name="connsiteX1" fmla="*/ 247606 w 495200"/>
                <a:gd name="connsiteY1" fmla="*/ 0 h 158944"/>
                <a:gd name="connsiteX2" fmla="*/ 495200 w 495200"/>
                <a:gd name="connsiteY2" fmla="*/ 94200 h 158944"/>
                <a:gd name="connsiteX3" fmla="*/ 239715 w 495200"/>
                <a:gd name="connsiteY3" fmla="*/ 158944 h 158944"/>
                <a:gd name="connsiteX4" fmla="*/ 12 w 495200"/>
                <a:gd name="connsiteY4" fmla="*/ 94200 h 158944"/>
                <a:gd name="connsiteX0" fmla="*/ 15 w 495203"/>
                <a:gd name="connsiteY0" fmla="*/ 94200 h 167874"/>
                <a:gd name="connsiteX1" fmla="*/ 247609 w 495203"/>
                <a:gd name="connsiteY1" fmla="*/ 0 h 167874"/>
                <a:gd name="connsiteX2" fmla="*/ 495203 w 495203"/>
                <a:gd name="connsiteY2" fmla="*/ 94200 h 167874"/>
                <a:gd name="connsiteX3" fmla="*/ 239718 w 495203"/>
                <a:gd name="connsiteY3" fmla="*/ 158944 h 167874"/>
                <a:gd name="connsiteX4" fmla="*/ 15 w 495203"/>
                <a:gd name="connsiteY4" fmla="*/ 94200 h 167874"/>
                <a:gd name="connsiteX0" fmla="*/ 581 w 495769"/>
                <a:gd name="connsiteY0" fmla="*/ 94200 h 172778"/>
                <a:gd name="connsiteX1" fmla="*/ 248175 w 495769"/>
                <a:gd name="connsiteY1" fmla="*/ 0 h 172778"/>
                <a:gd name="connsiteX2" fmla="*/ 495769 w 495769"/>
                <a:gd name="connsiteY2" fmla="*/ 94200 h 172778"/>
                <a:gd name="connsiteX3" fmla="*/ 240284 w 495769"/>
                <a:gd name="connsiteY3" fmla="*/ 158944 h 172778"/>
                <a:gd name="connsiteX4" fmla="*/ 581 w 495769"/>
                <a:gd name="connsiteY4" fmla="*/ 94200 h 172778"/>
                <a:gd name="connsiteX0" fmla="*/ 3022 w 498210"/>
                <a:gd name="connsiteY0" fmla="*/ 94200 h 170896"/>
                <a:gd name="connsiteX1" fmla="*/ 250616 w 498210"/>
                <a:gd name="connsiteY1" fmla="*/ 0 h 170896"/>
                <a:gd name="connsiteX2" fmla="*/ 498210 w 498210"/>
                <a:gd name="connsiteY2" fmla="*/ 94200 h 170896"/>
                <a:gd name="connsiteX3" fmla="*/ 242725 w 498210"/>
                <a:gd name="connsiteY3" fmla="*/ 158944 h 170896"/>
                <a:gd name="connsiteX4" fmla="*/ 3022 w 498210"/>
                <a:gd name="connsiteY4" fmla="*/ 94200 h 170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210" h="170896">
                  <a:moveTo>
                    <a:pt x="3022" y="94200"/>
                  </a:moveTo>
                  <a:cubicBezTo>
                    <a:pt x="-22118" y="39376"/>
                    <a:pt x="113874" y="0"/>
                    <a:pt x="250616" y="0"/>
                  </a:cubicBezTo>
                  <a:cubicBezTo>
                    <a:pt x="387358" y="0"/>
                    <a:pt x="498210" y="42175"/>
                    <a:pt x="498210" y="94200"/>
                  </a:cubicBezTo>
                  <a:cubicBezTo>
                    <a:pt x="498210" y="146225"/>
                    <a:pt x="401539" y="124925"/>
                    <a:pt x="242725" y="158944"/>
                  </a:cubicBezTo>
                  <a:cubicBezTo>
                    <a:pt x="83911" y="192963"/>
                    <a:pt x="28162" y="149024"/>
                    <a:pt x="3022" y="94200"/>
                  </a:cubicBezTo>
                  <a:close/>
                </a:path>
              </a:pathLst>
            </a:cu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円弧 87"/>
            <p:cNvSpPr/>
            <p:nvPr/>
          </p:nvSpPr>
          <p:spPr>
            <a:xfrm>
              <a:off x="4806680" y="2869982"/>
              <a:ext cx="391761" cy="707668"/>
            </a:xfrm>
            <a:prstGeom prst="arc">
              <a:avLst>
                <a:gd name="adj1" fmla="val 15019218"/>
                <a:gd name="adj2" fmla="val 3536350"/>
              </a:avLst>
            </a:prstGeom>
            <a:solidFill>
              <a:schemeClr val="bg1"/>
            </a:solidFill>
            <a:ln w="9525"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89" name="直線コネクタ 88"/>
            <p:cNvCxnSpPr/>
            <p:nvPr/>
          </p:nvCxnSpPr>
          <p:spPr>
            <a:xfrm flipH="1">
              <a:off x="4991102" y="3066165"/>
              <a:ext cx="191310" cy="106962"/>
            </a:xfrm>
            <a:prstGeom prst="line">
              <a:avLst/>
            </a:prstGeom>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4477562" y="3023302"/>
              <a:ext cx="179592" cy="86969"/>
            </a:xfrm>
            <a:prstGeom prst="line">
              <a:avLst/>
            </a:prstGeom>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flipV="1">
              <a:off x="4599637" y="3212965"/>
              <a:ext cx="422700" cy="270171"/>
            </a:xfrm>
            <a:prstGeom prst="line">
              <a:avLst/>
            </a:prstGeom>
            <a:ln w="952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円/楕円 91"/>
            <p:cNvSpPr/>
            <p:nvPr/>
          </p:nvSpPr>
          <p:spPr>
            <a:xfrm>
              <a:off x="4693802" y="3454490"/>
              <a:ext cx="36000" cy="36000"/>
            </a:xfrm>
            <a:prstGeom prst="ellipse">
              <a:avLst/>
            </a:prstGeom>
            <a:solidFill>
              <a:schemeClr val="bg1"/>
            </a:solidFill>
            <a:ln w="952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円/楕円 92"/>
            <p:cNvSpPr/>
            <p:nvPr/>
          </p:nvSpPr>
          <p:spPr>
            <a:xfrm>
              <a:off x="4997314" y="3417295"/>
              <a:ext cx="36000" cy="36000"/>
            </a:xfrm>
            <a:prstGeom prst="ellipse">
              <a:avLst/>
            </a:prstGeom>
            <a:solidFill>
              <a:schemeClr val="bg1"/>
            </a:solidFill>
            <a:ln w="952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月 93"/>
            <p:cNvSpPr/>
            <p:nvPr/>
          </p:nvSpPr>
          <p:spPr>
            <a:xfrm rot="5217497">
              <a:off x="4745169" y="3416725"/>
              <a:ext cx="164307" cy="459519"/>
            </a:xfrm>
            <a:prstGeom prst="moon">
              <a:avLst>
                <a:gd name="adj" fmla="val 802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円/楕円 94"/>
            <p:cNvSpPr/>
            <p:nvPr/>
          </p:nvSpPr>
          <p:spPr>
            <a:xfrm>
              <a:off x="4740402" y="3587174"/>
              <a:ext cx="36000" cy="36000"/>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円/楕円 95"/>
            <p:cNvSpPr/>
            <p:nvPr/>
          </p:nvSpPr>
          <p:spPr>
            <a:xfrm>
              <a:off x="4996641" y="3547738"/>
              <a:ext cx="36000" cy="36000"/>
            </a:xfrm>
            <a:prstGeom prst="ellips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円弧 96"/>
            <p:cNvSpPr/>
            <p:nvPr/>
          </p:nvSpPr>
          <p:spPr>
            <a:xfrm>
              <a:off x="4594874" y="3700086"/>
              <a:ext cx="536937" cy="106432"/>
            </a:xfrm>
            <a:prstGeom prst="arc">
              <a:avLst>
                <a:gd name="adj1" fmla="val 10817815"/>
                <a:gd name="adj2" fmla="val 20965118"/>
              </a:avLst>
            </a:prstGeom>
            <a:ln w="9525"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8" name="円弧 97"/>
            <p:cNvSpPr/>
            <p:nvPr/>
          </p:nvSpPr>
          <p:spPr>
            <a:xfrm>
              <a:off x="4582117" y="3820804"/>
              <a:ext cx="112108" cy="72008"/>
            </a:xfrm>
            <a:prstGeom prst="arc">
              <a:avLst>
                <a:gd name="adj1" fmla="val 10442153"/>
                <a:gd name="adj2" fmla="val 15738915"/>
              </a:avLst>
            </a:prstGeom>
            <a:noFill/>
            <a:ln w="952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円弧 98"/>
            <p:cNvSpPr/>
            <p:nvPr/>
          </p:nvSpPr>
          <p:spPr>
            <a:xfrm>
              <a:off x="4558294" y="3786759"/>
              <a:ext cx="112108" cy="98635"/>
            </a:xfrm>
            <a:prstGeom prst="arc">
              <a:avLst>
                <a:gd name="adj1" fmla="val 10442153"/>
                <a:gd name="adj2" fmla="val 14885687"/>
              </a:avLst>
            </a:prstGeom>
            <a:noFill/>
            <a:ln w="952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円弧 99"/>
            <p:cNvSpPr/>
            <p:nvPr/>
          </p:nvSpPr>
          <p:spPr>
            <a:xfrm flipH="1">
              <a:off x="5002403" y="3774854"/>
              <a:ext cx="106623" cy="99607"/>
            </a:xfrm>
            <a:prstGeom prst="arc">
              <a:avLst>
                <a:gd name="adj1" fmla="val 10442153"/>
                <a:gd name="adj2" fmla="val 15738915"/>
              </a:avLst>
            </a:prstGeom>
            <a:noFill/>
            <a:ln w="952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円弧 100"/>
            <p:cNvSpPr/>
            <p:nvPr/>
          </p:nvSpPr>
          <p:spPr>
            <a:xfrm flipH="1">
              <a:off x="4965065" y="3794888"/>
              <a:ext cx="95358" cy="98635"/>
            </a:xfrm>
            <a:prstGeom prst="arc">
              <a:avLst>
                <a:gd name="adj1" fmla="val 10442153"/>
                <a:gd name="adj2" fmla="val 14885687"/>
              </a:avLst>
            </a:prstGeom>
            <a:noFill/>
            <a:ln w="952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二等辺三角形 101"/>
            <p:cNvSpPr/>
            <p:nvPr/>
          </p:nvSpPr>
          <p:spPr>
            <a:xfrm rot="10800000">
              <a:off x="4572619" y="2946425"/>
              <a:ext cx="503603" cy="282059"/>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3" name="直線コネクタ 102"/>
            <p:cNvCxnSpPr/>
            <p:nvPr/>
          </p:nvCxnSpPr>
          <p:spPr>
            <a:xfrm>
              <a:off x="4586364" y="2955844"/>
              <a:ext cx="234098" cy="269864"/>
            </a:xfrm>
            <a:prstGeom prst="line">
              <a:avLst/>
            </a:prstGeom>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線コネクタ 103"/>
            <p:cNvCxnSpPr/>
            <p:nvPr/>
          </p:nvCxnSpPr>
          <p:spPr>
            <a:xfrm>
              <a:off x="4607148" y="3134084"/>
              <a:ext cx="191883" cy="117818"/>
            </a:xfrm>
            <a:prstGeom prst="line">
              <a:avLst/>
            </a:prstGeom>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線コネクタ 104"/>
            <p:cNvCxnSpPr/>
            <p:nvPr/>
          </p:nvCxnSpPr>
          <p:spPr>
            <a:xfrm flipV="1">
              <a:off x="4607149" y="3110271"/>
              <a:ext cx="45243" cy="23815"/>
            </a:xfrm>
            <a:prstGeom prst="line">
              <a:avLst/>
            </a:prstGeom>
            <a:ln w="952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線コネクタ 105"/>
            <p:cNvCxnSpPr/>
            <p:nvPr/>
          </p:nvCxnSpPr>
          <p:spPr>
            <a:xfrm flipH="1">
              <a:off x="4596303" y="2973841"/>
              <a:ext cx="454807" cy="509295"/>
            </a:xfrm>
            <a:prstGeom prst="line">
              <a:avLst/>
            </a:prstGeom>
            <a:ln w="952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円弧 106"/>
            <p:cNvSpPr/>
            <p:nvPr/>
          </p:nvSpPr>
          <p:spPr>
            <a:xfrm flipH="1">
              <a:off x="4483722" y="3077525"/>
              <a:ext cx="322254" cy="698654"/>
            </a:xfrm>
            <a:prstGeom prst="arc">
              <a:avLst>
                <a:gd name="adj1" fmla="val 18462964"/>
                <a:gd name="adj2" fmla="val 2427032"/>
              </a:avLst>
            </a:prstGeom>
            <a:noFill/>
            <a:ln w="9525"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8" name="円弧 107"/>
            <p:cNvSpPr/>
            <p:nvPr/>
          </p:nvSpPr>
          <p:spPr>
            <a:xfrm>
              <a:off x="4787087" y="3149979"/>
              <a:ext cx="357048" cy="607681"/>
            </a:xfrm>
            <a:prstGeom prst="arc">
              <a:avLst>
                <a:gd name="adj1" fmla="val 18248953"/>
                <a:gd name="adj2" fmla="val 291765"/>
              </a:avLst>
            </a:prstGeom>
            <a:noFill/>
            <a:ln w="9525"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9" name="ハート 108"/>
            <p:cNvSpPr/>
            <p:nvPr/>
          </p:nvSpPr>
          <p:spPr>
            <a:xfrm>
              <a:off x="4702277" y="2980821"/>
              <a:ext cx="239766" cy="152592"/>
            </a:xfrm>
            <a:prstGeom prst="hear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角丸四角形 109"/>
            <p:cNvSpPr/>
            <p:nvPr/>
          </p:nvSpPr>
          <p:spPr>
            <a:xfrm rot="214897">
              <a:off x="5088626" y="2595735"/>
              <a:ext cx="140597" cy="34271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1" name="角丸四角形 110"/>
            <p:cNvSpPr/>
            <p:nvPr/>
          </p:nvSpPr>
          <p:spPr>
            <a:xfrm>
              <a:off x="4420411" y="2562926"/>
              <a:ext cx="150457" cy="3103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直角三角形 94"/>
            <p:cNvSpPr/>
            <p:nvPr/>
          </p:nvSpPr>
          <p:spPr>
            <a:xfrm rot="14877832">
              <a:off x="4369457" y="2273577"/>
              <a:ext cx="320991" cy="222920"/>
            </a:xfrm>
            <a:custGeom>
              <a:avLst/>
              <a:gdLst>
                <a:gd name="connsiteX0" fmla="*/ 0 w 320991"/>
                <a:gd name="connsiteY0" fmla="*/ 222920 h 222920"/>
                <a:gd name="connsiteX1" fmla="*/ 0 w 320991"/>
                <a:gd name="connsiteY1" fmla="*/ 0 h 222920"/>
                <a:gd name="connsiteX2" fmla="*/ 320991 w 320991"/>
                <a:gd name="connsiteY2" fmla="*/ 222920 h 222920"/>
                <a:gd name="connsiteX3" fmla="*/ 0 w 320991"/>
                <a:gd name="connsiteY3" fmla="*/ 222920 h 222920"/>
                <a:gd name="connsiteX0" fmla="*/ 0 w 320991"/>
                <a:gd name="connsiteY0" fmla="*/ 222920 h 222920"/>
                <a:gd name="connsiteX1" fmla="*/ 0 w 320991"/>
                <a:gd name="connsiteY1" fmla="*/ 0 h 222920"/>
                <a:gd name="connsiteX2" fmla="*/ 320991 w 320991"/>
                <a:gd name="connsiteY2" fmla="*/ 222920 h 222920"/>
                <a:gd name="connsiteX3" fmla="*/ 0 w 320991"/>
                <a:gd name="connsiteY3" fmla="*/ 222920 h 222920"/>
              </a:gdLst>
              <a:ahLst/>
              <a:cxnLst>
                <a:cxn ang="0">
                  <a:pos x="connsiteX0" y="connsiteY0"/>
                </a:cxn>
                <a:cxn ang="0">
                  <a:pos x="connsiteX1" y="connsiteY1"/>
                </a:cxn>
                <a:cxn ang="0">
                  <a:pos x="connsiteX2" y="connsiteY2"/>
                </a:cxn>
                <a:cxn ang="0">
                  <a:pos x="connsiteX3" y="connsiteY3"/>
                </a:cxn>
              </a:cxnLst>
              <a:rect l="l" t="t" r="r" b="b"/>
              <a:pathLst>
                <a:path w="320991" h="222920">
                  <a:moveTo>
                    <a:pt x="0" y="222920"/>
                  </a:moveTo>
                  <a:lnTo>
                    <a:pt x="0" y="0"/>
                  </a:lnTo>
                  <a:cubicBezTo>
                    <a:pt x="106997" y="74307"/>
                    <a:pt x="218986" y="117238"/>
                    <a:pt x="320991" y="222920"/>
                  </a:cubicBezTo>
                  <a:lnTo>
                    <a:pt x="0" y="222920"/>
                  </a:lnTo>
                  <a:close/>
                </a:path>
              </a:pathLst>
            </a:custGeom>
            <a:solidFill>
              <a:srgbClr val="FFCC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直角三角形 96"/>
            <p:cNvSpPr/>
            <p:nvPr/>
          </p:nvSpPr>
          <p:spPr>
            <a:xfrm rot="1951029">
              <a:off x="5086712" y="2221574"/>
              <a:ext cx="209565" cy="351881"/>
            </a:xfrm>
            <a:custGeom>
              <a:avLst/>
              <a:gdLst>
                <a:gd name="connsiteX0" fmla="*/ 0 w 199072"/>
                <a:gd name="connsiteY0" fmla="*/ 358569 h 358569"/>
                <a:gd name="connsiteX1" fmla="*/ 0 w 199072"/>
                <a:gd name="connsiteY1" fmla="*/ 0 h 358569"/>
                <a:gd name="connsiteX2" fmla="*/ 199072 w 199072"/>
                <a:gd name="connsiteY2" fmla="*/ 358569 h 358569"/>
                <a:gd name="connsiteX3" fmla="*/ 0 w 199072"/>
                <a:gd name="connsiteY3" fmla="*/ 358569 h 358569"/>
                <a:gd name="connsiteX0" fmla="*/ 0 w 199072"/>
                <a:gd name="connsiteY0" fmla="*/ 358569 h 358569"/>
                <a:gd name="connsiteX1" fmla="*/ 0 w 199072"/>
                <a:gd name="connsiteY1" fmla="*/ 0 h 358569"/>
                <a:gd name="connsiteX2" fmla="*/ 199072 w 199072"/>
                <a:gd name="connsiteY2" fmla="*/ 358569 h 358569"/>
                <a:gd name="connsiteX3" fmla="*/ 0 w 199072"/>
                <a:gd name="connsiteY3" fmla="*/ 358569 h 358569"/>
                <a:gd name="connsiteX0" fmla="*/ 0 w 199072"/>
                <a:gd name="connsiteY0" fmla="*/ 358569 h 358569"/>
                <a:gd name="connsiteX1" fmla="*/ 0 w 199072"/>
                <a:gd name="connsiteY1" fmla="*/ 0 h 358569"/>
                <a:gd name="connsiteX2" fmla="*/ 199072 w 199072"/>
                <a:gd name="connsiteY2" fmla="*/ 358569 h 358569"/>
                <a:gd name="connsiteX3" fmla="*/ 0 w 199072"/>
                <a:gd name="connsiteY3" fmla="*/ 358569 h 358569"/>
                <a:gd name="connsiteX0" fmla="*/ 0 w 199072"/>
                <a:gd name="connsiteY0" fmla="*/ 358569 h 358569"/>
                <a:gd name="connsiteX1" fmla="*/ 0 w 199072"/>
                <a:gd name="connsiteY1" fmla="*/ 0 h 358569"/>
                <a:gd name="connsiteX2" fmla="*/ 199072 w 199072"/>
                <a:gd name="connsiteY2" fmla="*/ 358569 h 358569"/>
                <a:gd name="connsiteX3" fmla="*/ 0 w 199072"/>
                <a:gd name="connsiteY3" fmla="*/ 358569 h 358569"/>
              </a:gdLst>
              <a:ahLst/>
              <a:cxnLst>
                <a:cxn ang="0">
                  <a:pos x="connsiteX0" y="connsiteY0"/>
                </a:cxn>
                <a:cxn ang="0">
                  <a:pos x="connsiteX1" y="connsiteY1"/>
                </a:cxn>
                <a:cxn ang="0">
                  <a:pos x="connsiteX2" y="connsiteY2"/>
                </a:cxn>
                <a:cxn ang="0">
                  <a:pos x="connsiteX3" y="connsiteY3"/>
                </a:cxn>
              </a:cxnLst>
              <a:rect l="l" t="t" r="r" b="b"/>
              <a:pathLst>
                <a:path w="199072" h="358569">
                  <a:moveTo>
                    <a:pt x="0" y="358569"/>
                  </a:moveTo>
                  <a:lnTo>
                    <a:pt x="0" y="0"/>
                  </a:lnTo>
                  <a:cubicBezTo>
                    <a:pt x="118652" y="125983"/>
                    <a:pt x="165770" y="237741"/>
                    <a:pt x="199072" y="358569"/>
                  </a:cubicBezTo>
                  <a:lnTo>
                    <a:pt x="0" y="358569"/>
                  </a:lnTo>
                  <a:close/>
                </a:path>
              </a:pathLst>
            </a:custGeom>
            <a:solidFill>
              <a:srgbClr val="FFCC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4" name="直角三角形 94"/>
            <p:cNvSpPr/>
            <p:nvPr/>
          </p:nvSpPr>
          <p:spPr>
            <a:xfrm rot="4090674" flipH="1">
              <a:off x="4573506" y="2191091"/>
              <a:ext cx="320991" cy="222920"/>
            </a:xfrm>
            <a:custGeom>
              <a:avLst/>
              <a:gdLst>
                <a:gd name="connsiteX0" fmla="*/ 0 w 320991"/>
                <a:gd name="connsiteY0" fmla="*/ 222920 h 222920"/>
                <a:gd name="connsiteX1" fmla="*/ 0 w 320991"/>
                <a:gd name="connsiteY1" fmla="*/ 0 h 222920"/>
                <a:gd name="connsiteX2" fmla="*/ 320991 w 320991"/>
                <a:gd name="connsiteY2" fmla="*/ 222920 h 222920"/>
                <a:gd name="connsiteX3" fmla="*/ 0 w 320991"/>
                <a:gd name="connsiteY3" fmla="*/ 222920 h 222920"/>
                <a:gd name="connsiteX0" fmla="*/ 0 w 320991"/>
                <a:gd name="connsiteY0" fmla="*/ 222920 h 222920"/>
                <a:gd name="connsiteX1" fmla="*/ 0 w 320991"/>
                <a:gd name="connsiteY1" fmla="*/ 0 h 222920"/>
                <a:gd name="connsiteX2" fmla="*/ 320991 w 320991"/>
                <a:gd name="connsiteY2" fmla="*/ 222920 h 222920"/>
                <a:gd name="connsiteX3" fmla="*/ 0 w 320991"/>
                <a:gd name="connsiteY3" fmla="*/ 222920 h 222920"/>
                <a:gd name="connsiteX0" fmla="*/ 0 w 320991"/>
                <a:gd name="connsiteY0" fmla="*/ 222920 h 222920"/>
                <a:gd name="connsiteX1" fmla="*/ 0 w 320991"/>
                <a:gd name="connsiteY1" fmla="*/ 0 h 222920"/>
                <a:gd name="connsiteX2" fmla="*/ 320991 w 320991"/>
                <a:gd name="connsiteY2" fmla="*/ 222920 h 222920"/>
                <a:gd name="connsiteX3" fmla="*/ 0 w 320991"/>
                <a:gd name="connsiteY3" fmla="*/ 222920 h 222920"/>
                <a:gd name="connsiteX0" fmla="*/ 0 w 320991"/>
                <a:gd name="connsiteY0" fmla="*/ 222920 h 222920"/>
                <a:gd name="connsiteX1" fmla="*/ 0 w 320991"/>
                <a:gd name="connsiteY1" fmla="*/ 0 h 222920"/>
                <a:gd name="connsiteX2" fmla="*/ 320991 w 320991"/>
                <a:gd name="connsiteY2" fmla="*/ 222920 h 222920"/>
                <a:gd name="connsiteX3" fmla="*/ 0 w 320991"/>
                <a:gd name="connsiteY3" fmla="*/ 222920 h 222920"/>
                <a:gd name="connsiteX0" fmla="*/ 0 w 320991"/>
                <a:gd name="connsiteY0" fmla="*/ 222920 h 222920"/>
                <a:gd name="connsiteX1" fmla="*/ 0 w 320991"/>
                <a:gd name="connsiteY1" fmla="*/ 0 h 222920"/>
                <a:gd name="connsiteX2" fmla="*/ 320991 w 320991"/>
                <a:gd name="connsiteY2" fmla="*/ 222920 h 222920"/>
                <a:gd name="connsiteX3" fmla="*/ 0 w 320991"/>
                <a:gd name="connsiteY3" fmla="*/ 222920 h 222920"/>
              </a:gdLst>
              <a:ahLst/>
              <a:cxnLst>
                <a:cxn ang="0">
                  <a:pos x="connsiteX0" y="connsiteY0"/>
                </a:cxn>
                <a:cxn ang="0">
                  <a:pos x="connsiteX1" y="connsiteY1"/>
                </a:cxn>
                <a:cxn ang="0">
                  <a:pos x="connsiteX2" y="connsiteY2"/>
                </a:cxn>
                <a:cxn ang="0">
                  <a:pos x="connsiteX3" y="connsiteY3"/>
                </a:cxn>
              </a:cxnLst>
              <a:rect l="l" t="t" r="r" b="b"/>
              <a:pathLst>
                <a:path w="320991" h="222920">
                  <a:moveTo>
                    <a:pt x="0" y="222920"/>
                  </a:moveTo>
                  <a:lnTo>
                    <a:pt x="0" y="0"/>
                  </a:lnTo>
                  <a:cubicBezTo>
                    <a:pt x="71192" y="106599"/>
                    <a:pt x="248164" y="100427"/>
                    <a:pt x="320991" y="222920"/>
                  </a:cubicBezTo>
                  <a:lnTo>
                    <a:pt x="0" y="222920"/>
                  </a:lnTo>
                  <a:close/>
                </a:path>
              </a:pathLst>
            </a:cu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直角三角形 94"/>
            <p:cNvSpPr/>
            <p:nvPr/>
          </p:nvSpPr>
          <p:spPr>
            <a:xfrm rot="18082726">
              <a:off x="4872618" y="2247289"/>
              <a:ext cx="351558" cy="125727"/>
            </a:xfrm>
            <a:custGeom>
              <a:avLst/>
              <a:gdLst>
                <a:gd name="connsiteX0" fmla="*/ 0 w 320991"/>
                <a:gd name="connsiteY0" fmla="*/ 222920 h 222920"/>
                <a:gd name="connsiteX1" fmla="*/ 0 w 320991"/>
                <a:gd name="connsiteY1" fmla="*/ 0 h 222920"/>
                <a:gd name="connsiteX2" fmla="*/ 320991 w 320991"/>
                <a:gd name="connsiteY2" fmla="*/ 222920 h 222920"/>
                <a:gd name="connsiteX3" fmla="*/ 0 w 320991"/>
                <a:gd name="connsiteY3" fmla="*/ 222920 h 222920"/>
                <a:gd name="connsiteX0" fmla="*/ 0 w 320991"/>
                <a:gd name="connsiteY0" fmla="*/ 222920 h 222920"/>
                <a:gd name="connsiteX1" fmla="*/ 0 w 320991"/>
                <a:gd name="connsiteY1" fmla="*/ 0 h 222920"/>
                <a:gd name="connsiteX2" fmla="*/ 320991 w 320991"/>
                <a:gd name="connsiteY2" fmla="*/ 222920 h 222920"/>
                <a:gd name="connsiteX3" fmla="*/ 0 w 320991"/>
                <a:gd name="connsiteY3" fmla="*/ 222920 h 222920"/>
                <a:gd name="connsiteX0" fmla="*/ 0 w 320991"/>
                <a:gd name="connsiteY0" fmla="*/ 222920 h 222920"/>
                <a:gd name="connsiteX1" fmla="*/ 0 w 320991"/>
                <a:gd name="connsiteY1" fmla="*/ 0 h 222920"/>
                <a:gd name="connsiteX2" fmla="*/ 320991 w 320991"/>
                <a:gd name="connsiteY2" fmla="*/ 222920 h 222920"/>
                <a:gd name="connsiteX3" fmla="*/ 0 w 320991"/>
                <a:gd name="connsiteY3" fmla="*/ 222920 h 222920"/>
                <a:gd name="connsiteX0" fmla="*/ 0 w 320991"/>
                <a:gd name="connsiteY0" fmla="*/ 222920 h 222920"/>
                <a:gd name="connsiteX1" fmla="*/ 0 w 320991"/>
                <a:gd name="connsiteY1" fmla="*/ 0 h 222920"/>
                <a:gd name="connsiteX2" fmla="*/ 320991 w 320991"/>
                <a:gd name="connsiteY2" fmla="*/ 222920 h 222920"/>
                <a:gd name="connsiteX3" fmla="*/ 0 w 320991"/>
                <a:gd name="connsiteY3" fmla="*/ 222920 h 222920"/>
                <a:gd name="connsiteX0" fmla="*/ 0 w 320991"/>
                <a:gd name="connsiteY0" fmla="*/ 222920 h 222920"/>
                <a:gd name="connsiteX1" fmla="*/ 0 w 320991"/>
                <a:gd name="connsiteY1" fmla="*/ 0 h 222920"/>
                <a:gd name="connsiteX2" fmla="*/ 320991 w 320991"/>
                <a:gd name="connsiteY2" fmla="*/ 222920 h 222920"/>
                <a:gd name="connsiteX3" fmla="*/ 0 w 320991"/>
                <a:gd name="connsiteY3" fmla="*/ 222920 h 222920"/>
                <a:gd name="connsiteX0" fmla="*/ 0 w 320991"/>
                <a:gd name="connsiteY0" fmla="*/ 222920 h 222920"/>
                <a:gd name="connsiteX1" fmla="*/ 0 w 320991"/>
                <a:gd name="connsiteY1" fmla="*/ 0 h 222920"/>
                <a:gd name="connsiteX2" fmla="*/ 320991 w 320991"/>
                <a:gd name="connsiteY2" fmla="*/ 222920 h 222920"/>
                <a:gd name="connsiteX3" fmla="*/ 0 w 320991"/>
                <a:gd name="connsiteY3" fmla="*/ 222920 h 222920"/>
                <a:gd name="connsiteX0" fmla="*/ 0 w 320991"/>
                <a:gd name="connsiteY0" fmla="*/ 222920 h 222920"/>
                <a:gd name="connsiteX1" fmla="*/ 0 w 320991"/>
                <a:gd name="connsiteY1" fmla="*/ 0 h 222920"/>
                <a:gd name="connsiteX2" fmla="*/ 320991 w 320991"/>
                <a:gd name="connsiteY2" fmla="*/ 222920 h 222920"/>
                <a:gd name="connsiteX3" fmla="*/ 0 w 320991"/>
                <a:gd name="connsiteY3" fmla="*/ 222920 h 222920"/>
              </a:gdLst>
              <a:ahLst/>
              <a:cxnLst>
                <a:cxn ang="0">
                  <a:pos x="connsiteX0" y="connsiteY0"/>
                </a:cxn>
                <a:cxn ang="0">
                  <a:pos x="connsiteX1" y="connsiteY1"/>
                </a:cxn>
                <a:cxn ang="0">
                  <a:pos x="connsiteX2" y="connsiteY2"/>
                </a:cxn>
                <a:cxn ang="0">
                  <a:pos x="connsiteX3" y="connsiteY3"/>
                </a:cxn>
              </a:cxnLst>
              <a:rect l="l" t="t" r="r" b="b"/>
              <a:pathLst>
                <a:path w="320991" h="222920">
                  <a:moveTo>
                    <a:pt x="0" y="222920"/>
                  </a:moveTo>
                  <a:lnTo>
                    <a:pt x="0" y="0"/>
                  </a:lnTo>
                  <a:cubicBezTo>
                    <a:pt x="71192" y="106599"/>
                    <a:pt x="171273" y="-10537"/>
                    <a:pt x="320991" y="222920"/>
                  </a:cubicBezTo>
                  <a:lnTo>
                    <a:pt x="0" y="222920"/>
                  </a:lnTo>
                  <a:close/>
                </a:path>
              </a:pathLst>
            </a:cu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円弧 115"/>
            <p:cNvSpPr/>
            <p:nvPr/>
          </p:nvSpPr>
          <p:spPr>
            <a:xfrm>
              <a:off x="4424731" y="2333597"/>
              <a:ext cx="792088" cy="607306"/>
            </a:xfrm>
            <a:prstGeom prst="arc">
              <a:avLst>
                <a:gd name="adj1" fmla="val 11168526"/>
                <a:gd name="adj2" fmla="val 21356765"/>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円弧 116"/>
            <p:cNvSpPr/>
            <p:nvPr/>
          </p:nvSpPr>
          <p:spPr>
            <a:xfrm rot="560720">
              <a:off x="5099819" y="2585572"/>
              <a:ext cx="187525" cy="134533"/>
            </a:xfrm>
            <a:prstGeom prst="arc">
              <a:avLst>
                <a:gd name="adj1" fmla="val 16200000"/>
                <a:gd name="adj2" fmla="val 3179359"/>
              </a:avLst>
            </a:prstGeom>
            <a:solidFill>
              <a:schemeClr val="bg1"/>
            </a:solidFill>
            <a:ln w="952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8" name="円弧 117"/>
            <p:cNvSpPr/>
            <p:nvPr/>
          </p:nvSpPr>
          <p:spPr>
            <a:xfrm rot="560720">
              <a:off x="4389178" y="2486856"/>
              <a:ext cx="187525" cy="217024"/>
            </a:xfrm>
            <a:prstGeom prst="arc">
              <a:avLst>
                <a:gd name="adj1" fmla="val 7214476"/>
                <a:gd name="adj2" fmla="val 15297737"/>
              </a:avLst>
            </a:prstGeom>
            <a:solidFill>
              <a:schemeClr val="bg1"/>
            </a:solidFill>
            <a:ln w="952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円弧 118"/>
            <p:cNvSpPr/>
            <p:nvPr/>
          </p:nvSpPr>
          <p:spPr>
            <a:xfrm rot="4379835">
              <a:off x="5027336" y="2856949"/>
              <a:ext cx="258999" cy="111672"/>
            </a:xfrm>
            <a:prstGeom prst="arc">
              <a:avLst>
                <a:gd name="adj1" fmla="val 17104354"/>
                <a:gd name="adj2" fmla="val 4061562"/>
              </a:avLst>
            </a:prstGeom>
            <a:solidFill>
              <a:schemeClr val="bg1"/>
            </a:solidFill>
            <a:ln w="952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0" name="円弧 119"/>
            <p:cNvSpPr/>
            <p:nvPr/>
          </p:nvSpPr>
          <p:spPr>
            <a:xfrm rot="6549148">
              <a:off x="4361632" y="2794018"/>
              <a:ext cx="258999" cy="111672"/>
            </a:xfrm>
            <a:prstGeom prst="arc">
              <a:avLst>
                <a:gd name="adj1" fmla="val 18729907"/>
                <a:gd name="adj2" fmla="val 2870225"/>
              </a:avLst>
            </a:prstGeom>
            <a:solidFill>
              <a:schemeClr val="bg1"/>
            </a:solidFill>
            <a:ln w="952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1" name="円弧 120"/>
            <p:cNvSpPr/>
            <p:nvPr/>
          </p:nvSpPr>
          <p:spPr>
            <a:xfrm rot="6549148">
              <a:off x="4314136" y="2701938"/>
              <a:ext cx="224588" cy="140907"/>
            </a:xfrm>
            <a:prstGeom prst="arc">
              <a:avLst>
                <a:gd name="adj1" fmla="val 20010424"/>
                <a:gd name="adj2" fmla="val 9515816"/>
              </a:avLst>
            </a:prstGeom>
            <a:solidFill>
              <a:schemeClr val="bg1"/>
            </a:solidFill>
            <a:ln w="952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2" name="円弧 121"/>
            <p:cNvSpPr/>
            <p:nvPr/>
          </p:nvSpPr>
          <p:spPr>
            <a:xfrm rot="4210933">
              <a:off x="5079089" y="2728865"/>
              <a:ext cx="225008" cy="164180"/>
            </a:xfrm>
            <a:prstGeom prst="arc">
              <a:avLst>
                <a:gd name="adj1" fmla="val 13047971"/>
                <a:gd name="adj2" fmla="val 353180"/>
              </a:avLst>
            </a:prstGeom>
            <a:solidFill>
              <a:schemeClr val="bg1"/>
            </a:solidFill>
            <a:ln w="952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角丸四角形 122"/>
            <p:cNvSpPr/>
            <p:nvPr/>
          </p:nvSpPr>
          <p:spPr>
            <a:xfrm>
              <a:off x="4500964" y="2546553"/>
              <a:ext cx="670347" cy="488478"/>
            </a:xfrm>
            <a:prstGeom prst="roundRect">
              <a:avLst>
                <a:gd name="adj" fmla="val 44445"/>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角丸四角形 123"/>
            <p:cNvSpPr/>
            <p:nvPr/>
          </p:nvSpPr>
          <p:spPr>
            <a:xfrm>
              <a:off x="4529826" y="2517358"/>
              <a:ext cx="627009" cy="11989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円弧 124"/>
            <p:cNvSpPr/>
            <p:nvPr/>
          </p:nvSpPr>
          <p:spPr>
            <a:xfrm>
              <a:off x="4489335" y="2396860"/>
              <a:ext cx="216024" cy="303653"/>
            </a:xfrm>
            <a:prstGeom prst="arc">
              <a:avLst>
                <a:gd name="adj1" fmla="val 2234104"/>
                <a:gd name="adj2" fmla="val 8118636"/>
              </a:avLst>
            </a:prstGeom>
            <a:solidFill>
              <a:schemeClr val="bg1"/>
            </a:solidFill>
            <a:ln w="952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円弧 125"/>
            <p:cNvSpPr/>
            <p:nvPr/>
          </p:nvSpPr>
          <p:spPr>
            <a:xfrm rot="560720">
              <a:off x="4682178" y="2364215"/>
              <a:ext cx="187525" cy="352209"/>
            </a:xfrm>
            <a:prstGeom prst="arc">
              <a:avLst>
                <a:gd name="adj1" fmla="val 841248"/>
                <a:gd name="adj2" fmla="val 7880296"/>
              </a:avLst>
            </a:prstGeom>
            <a:solidFill>
              <a:schemeClr val="bg1"/>
            </a:solidFill>
            <a:ln w="952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円弧 126"/>
            <p:cNvSpPr/>
            <p:nvPr/>
          </p:nvSpPr>
          <p:spPr>
            <a:xfrm>
              <a:off x="5027295" y="2450162"/>
              <a:ext cx="166286" cy="293363"/>
            </a:xfrm>
            <a:prstGeom prst="arc">
              <a:avLst>
                <a:gd name="adj1" fmla="val 3277903"/>
                <a:gd name="adj2" fmla="val 9210191"/>
              </a:avLst>
            </a:prstGeom>
            <a:solidFill>
              <a:schemeClr val="bg1"/>
            </a:solidFill>
            <a:ln w="952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円弧 127"/>
            <p:cNvSpPr/>
            <p:nvPr/>
          </p:nvSpPr>
          <p:spPr>
            <a:xfrm>
              <a:off x="4835086" y="2359107"/>
              <a:ext cx="216024" cy="352209"/>
            </a:xfrm>
            <a:prstGeom prst="arc">
              <a:avLst>
                <a:gd name="adj1" fmla="val 1763949"/>
                <a:gd name="adj2" fmla="val 8132855"/>
              </a:avLst>
            </a:prstGeom>
            <a:solidFill>
              <a:schemeClr val="bg1"/>
            </a:solidFill>
            <a:ln w="9525" cap="rnd">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円/楕円 128"/>
            <p:cNvSpPr/>
            <p:nvPr/>
          </p:nvSpPr>
          <p:spPr>
            <a:xfrm>
              <a:off x="4638114" y="2741727"/>
              <a:ext cx="69056"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円/楕円 129"/>
            <p:cNvSpPr/>
            <p:nvPr/>
          </p:nvSpPr>
          <p:spPr>
            <a:xfrm>
              <a:off x="4951568" y="2758507"/>
              <a:ext cx="69056"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フローチャート : 論理積ゲート 130"/>
            <p:cNvSpPr/>
            <p:nvPr/>
          </p:nvSpPr>
          <p:spPr>
            <a:xfrm rot="5400000">
              <a:off x="4758626" y="2894284"/>
              <a:ext cx="129054" cy="78353"/>
            </a:xfrm>
            <a:prstGeom prst="flowChartDelay">
              <a:avLst/>
            </a:prstGeom>
            <a:solidFill>
              <a:srgbClr val="FF99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正方形/長方形 131"/>
            <p:cNvSpPr/>
            <p:nvPr/>
          </p:nvSpPr>
          <p:spPr>
            <a:xfrm>
              <a:off x="4711803" y="2800731"/>
              <a:ext cx="191398" cy="7732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円弧 132"/>
            <p:cNvSpPr/>
            <p:nvPr/>
          </p:nvSpPr>
          <p:spPr>
            <a:xfrm rot="1607620">
              <a:off x="4740919" y="2812864"/>
              <a:ext cx="78581" cy="103914"/>
            </a:xfrm>
            <a:prstGeom prst="arc">
              <a:avLst>
                <a:gd name="adj1" fmla="val 20745080"/>
                <a:gd name="adj2" fmla="val 8277087"/>
              </a:avLst>
            </a:prstGeom>
            <a:solidFill>
              <a:schemeClr val="bg1">
                <a:lumMod val="85000"/>
              </a:schemeClr>
            </a:solidFill>
            <a:ln w="9525"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4" name="円弧 133"/>
            <p:cNvSpPr/>
            <p:nvPr/>
          </p:nvSpPr>
          <p:spPr>
            <a:xfrm rot="19703675">
              <a:off x="4825555" y="2820321"/>
              <a:ext cx="78312" cy="103914"/>
            </a:xfrm>
            <a:prstGeom prst="arc">
              <a:avLst>
                <a:gd name="adj1" fmla="val 3190444"/>
                <a:gd name="adj2" fmla="val 13331614"/>
              </a:avLst>
            </a:prstGeom>
            <a:solidFill>
              <a:schemeClr val="bg1">
                <a:lumMod val="85000"/>
              </a:schemeClr>
            </a:solidFill>
            <a:ln w="9525"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5" name="円弧 134"/>
            <p:cNvSpPr/>
            <p:nvPr/>
          </p:nvSpPr>
          <p:spPr>
            <a:xfrm>
              <a:off x="4432950" y="3447533"/>
              <a:ext cx="246002" cy="1043207"/>
            </a:xfrm>
            <a:prstGeom prst="arc">
              <a:avLst>
                <a:gd name="adj1" fmla="val 16524821"/>
                <a:gd name="adj2" fmla="val 17524481"/>
              </a:avLst>
            </a:prstGeom>
            <a:ln w="9525"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6" name="円弧 135"/>
            <p:cNvSpPr/>
            <p:nvPr/>
          </p:nvSpPr>
          <p:spPr>
            <a:xfrm rot="1787089">
              <a:off x="4030464" y="2757037"/>
              <a:ext cx="603426" cy="635193"/>
            </a:xfrm>
            <a:prstGeom prst="arc">
              <a:avLst>
                <a:gd name="adj1" fmla="val 1704227"/>
                <a:gd name="adj2" fmla="val 4973847"/>
              </a:avLst>
            </a:prstGeom>
            <a:noFill/>
            <a:ln w="9525"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7" name="円弧 136"/>
            <p:cNvSpPr/>
            <p:nvPr/>
          </p:nvSpPr>
          <p:spPr>
            <a:xfrm rot="635210">
              <a:off x="4055715" y="2582403"/>
              <a:ext cx="451553" cy="635193"/>
            </a:xfrm>
            <a:prstGeom prst="arc">
              <a:avLst>
                <a:gd name="adj1" fmla="val 2326810"/>
                <a:gd name="adj2" fmla="val 4973847"/>
              </a:avLst>
            </a:prstGeom>
            <a:noFill/>
            <a:ln w="9525"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8" name="円弧 137"/>
            <p:cNvSpPr/>
            <p:nvPr/>
          </p:nvSpPr>
          <p:spPr>
            <a:xfrm rot="17555825">
              <a:off x="3957317" y="3183757"/>
              <a:ext cx="384361" cy="183033"/>
            </a:xfrm>
            <a:prstGeom prst="arc">
              <a:avLst>
                <a:gd name="adj1" fmla="val 2326810"/>
                <a:gd name="adj2" fmla="val 7441439"/>
              </a:avLst>
            </a:prstGeom>
            <a:noFill/>
            <a:ln w="9525"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9" name="円/楕円 138"/>
            <p:cNvSpPr/>
            <p:nvPr/>
          </p:nvSpPr>
          <p:spPr>
            <a:xfrm>
              <a:off x="4175338" y="3203152"/>
              <a:ext cx="66532" cy="99244"/>
            </a:xfrm>
            <a:prstGeom prst="ellipse">
              <a:avLst/>
            </a:prstGeom>
            <a:solidFill>
              <a:schemeClr val="bg1">
                <a:lumMod val="8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0" name="円/楕円 139"/>
            <p:cNvSpPr/>
            <p:nvPr/>
          </p:nvSpPr>
          <p:spPr>
            <a:xfrm rot="14022426">
              <a:off x="3580466" y="2550200"/>
              <a:ext cx="105957" cy="79733"/>
            </a:xfrm>
            <a:prstGeom prst="ellipse">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ln>
                  <a:solidFill>
                    <a:srgbClr val="FF0000"/>
                  </a:solidFill>
                </a:ln>
                <a:solidFill>
                  <a:srgbClr val="FF6600"/>
                </a:solidFill>
              </a:endParaRPr>
            </a:p>
          </p:txBody>
        </p:sp>
      </p:grpSp>
      <p:sp>
        <p:nvSpPr>
          <p:cNvPr id="2" name="スライド番号プレースホルダー 1"/>
          <p:cNvSpPr>
            <a:spLocks noGrp="1"/>
          </p:cNvSpPr>
          <p:nvPr>
            <p:ph type="sldNum" sz="quarter" idx="12"/>
          </p:nvPr>
        </p:nvSpPr>
        <p:spPr/>
        <p:txBody>
          <a:bodyPr/>
          <a:lstStyle/>
          <a:p>
            <a:endParaRPr kumimoji="1" lang="ja-JP" altLang="en-US" dirty="0"/>
          </a:p>
        </p:txBody>
      </p:sp>
    </p:spTree>
    <p:extLst>
      <p:ext uri="{BB962C8B-B14F-4D97-AF65-F5344CB8AC3E}">
        <p14:creationId xmlns:p14="http://schemas.microsoft.com/office/powerpoint/2010/main" val="92319557"/>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idx="4294967295"/>
          </p:nvPr>
        </p:nvSpPr>
        <p:spPr>
          <a:xfrm>
            <a:off x="0" y="152400"/>
            <a:ext cx="9144000" cy="1066800"/>
          </a:xfrm>
        </p:spPr>
        <p:txBody>
          <a:bodyPr rtlCol="0">
            <a:scene3d>
              <a:camera prst="orthographicFront"/>
              <a:lightRig rig="threePt" dir="t"/>
            </a:scene3d>
            <a:sp3d>
              <a:bevelB w="0" h="0"/>
              <a:contourClr>
                <a:srgbClr val="1C5C90"/>
              </a:contourClr>
            </a:sp3d>
          </a:bodyPr>
          <a:lstStyle/>
          <a:p>
            <a:pPr eaLnBrk="1" fontAlgn="auto" hangingPunct="1">
              <a:spcAft>
                <a:spcPts val="0"/>
              </a:spcAft>
              <a:defRPr/>
            </a:pPr>
            <a:r>
              <a:rPr lang="en-US" altLang="ja-JP" sz="4800" b="0" dirty="0">
                <a:ln>
                  <a:solidFill>
                    <a:schemeClr val="bg1"/>
                  </a:solidFill>
                </a:ln>
                <a:solidFill>
                  <a:schemeClr val="tx1"/>
                </a:solidFill>
                <a:effectLst>
                  <a:outerShdw blurRad="38100" dist="38100" dir="2700000" algn="tl">
                    <a:srgbClr val="000000">
                      <a:alpha val="43137"/>
                    </a:srgbClr>
                  </a:outerShdw>
                </a:effectLst>
                <a:latin typeface="HG創英角ﾎﾟｯﾌﾟ体" pitchFamily="49" charset="-128"/>
                <a:ea typeface="HG創英角ﾎﾟｯﾌﾟ体" pitchFamily="49" charset="-128"/>
                <a:cs typeface="Segoe UI" pitchFamily="34" charset="0"/>
              </a:rPr>
              <a:t>《</a:t>
            </a:r>
            <a:r>
              <a:rPr lang="ja-JP" altLang="en-US" sz="4800" b="0" dirty="0">
                <a:ln>
                  <a:solidFill>
                    <a:schemeClr val="bg1"/>
                  </a:solidFill>
                </a:ln>
                <a:solidFill>
                  <a:schemeClr val="tx1"/>
                </a:solidFill>
                <a:effectLst>
                  <a:outerShdw blurRad="38100" dist="38100" dir="2700000" algn="tl">
                    <a:srgbClr val="000000">
                      <a:alpha val="43137"/>
                    </a:srgbClr>
                  </a:outerShdw>
                </a:effectLst>
                <a:latin typeface="HG創英角ﾎﾟｯﾌﾟ体" pitchFamily="49" charset="-128"/>
                <a:ea typeface="HG創英角ﾎﾟｯﾌﾟ体" pitchFamily="49" charset="-128"/>
                <a:cs typeface="Segoe UI" pitchFamily="34" charset="0"/>
              </a:rPr>
              <a:t>まとめ１</a:t>
            </a:r>
            <a:r>
              <a:rPr lang="en-US" altLang="ja-JP" sz="4800" b="0" dirty="0">
                <a:ln>
                  <a:solidFill>
                    <a:schemeClr val="bg1"/>
                  </a:solidFill>
                </a:ln>
                <a:solidFill>
                  <a:schemeClr val="tx1"/>
                </a:solidFill>
                <a:effectLst>
                  <a:outerShdw blurRad="38100" dist="38100" dir="2700000" algn="tl">
                    <a:srgbClr val="000000">
                      <a:alpha val="43137"/>
                    </a:srgbClr>
                  </a:outerShdw>
                </a:effectLst>
                <a:latin typeface="HG創英角ﾎﾟｯﾌﾟ体" pitchFamily="49" charset="-128"/>
                <a:ea typeface="HG創英角ﾎﾟｯﾌﾟ体" pitchFamily="49" charset="-128"/>
                <a:cs typeface="Segoe UI" pitchFamily="34" charset="0"/>
              </a:rPr>
              <a:t>》</a:t>
            </a:r>
          </a:p>
        </p:txBody>
      </p:sp>
      <p:sp>
        <p:nvSpPr>
          <p:cNvPr id="32771" name="Rectangle 3"/>
          <p:cNvSpPr>
            <a:spLocks noGrp="1" noChangeArrowheads="1"/>
          </p:cNvSpPr>
          <p:nvPr>
            <p:ph idx="4294967295"/>
          </p:nvPr>
        </p:nvSpPr>
        <p:spPr>
          <a:xfrm>
            <a:off x="0" y="1600200"/>
            <a:ext cx="9144000" cy="1524000"/>
          </a:xfrm>
        </p:spPr>
        <p:txBody>
          <a:bodyPr/>
          <a:lstStyle/>
          <a:p>
            <a:pPr algn="ctr">
              <a:buFontTx/>
              <a:buNone/>
            </a:pPr>
            <a:r>
              <a:rPr lang="ja-JP" altLang="en-US" sz="4000" dirty="0">
                <a:solidFill>
                  <a:schemeClr val="tx1"/>
                </a:solidFill>
                <a:latin typeface="HGS創英角ﾎﾟｯﾌﾟ体" pitchFamily="50" charset="-128"/>
                <a:ea typeface="HGS創英角ﾎﾟｯﾌﾟ体" pitchFamily="50" charset="-128"/>
              </a:rPr>
              <a:t>光がものにぶつかって</a:t>
            </a:r>
          </a:p>
          <a:p>
            <a:pPr algn="ctr">
              <a:buFontTx/>
              <a:buNone/>
            </a:pPr>
            <a:r>
              <a:rPr lang="ja-JP" altLang="en-US" sz="4000" dirty="0">
                <a:solidFill>
                  <a:schemeClr val="tx1"/>
                </a:solidFill>
                <a:latin typeface="HGS創英角ﾎﾟｯﾌﾟ体" pitchFamily="50" charset="-128"/>
                <a:ea typeface="HGS創英角ﾎﾟｯﾌﾟ体" pitchFamily="50" charset="-128"/>
              </a:rPr>
              <a:t>飛び散る性質を</a:t>
            </a:r>
          </a:p>
        </p:txBody>
      </p:sp>
      <p:sp>
        <p:nvSpPr>
          <p:cNvPr id="61444" name="Text Box 4"/>
          <p:cNvSpPr txBox="1">
            <a:spLocks noChangeArrowheads="1"/>
          </p:cNvSpPr>
          <p:nvPr/>
        </p:nvSpPr>
        <p:spPr bwMode="auto">
          <a:xfrm>
            <a:off x="0" y="4295775"/>
            <a:ext cx="9144000" cy="1077218"/>
          </a:xfrm>
          <a:prstGeom prst="rect">
            <a:avLst/>
          </a:prstGeom>
          <a:noFill/>
          <a:ln w="9525" algn="ctr">
            <a:noFill/>
            <a:miter lim="800000"/>
            <a:headEnd/>
            <a:tailEnd/>
          </a:ln>
        </p:spPr>
        <p:txBody>
          <a:bodyPr>
            <a:spAutoFit/>
            <a:scene3d>
              <a:camera prst="orthographicFront"/>
              <a:lightRig rig="threePt" dir="t"/>
            </a:scene3d>
            <a:sp3d extrusionH="57150">
              <a:bevelT w="38100" h="38100"/>
            </a:sp3d>
          </a:bodyPr>
          <a:lstStyle/>
          <a:p>
            <a:pPr algn="ctr">
              <a:lnSpc>
                <a:spcPct val="80000"/>
              </a:lnSpc>
              <a:spcBef>
                <a:spcPct val="50000"/>
              </a:spcBef>
              <a:defRPr/>
            </a:pPr>
            <a:r>
              <a:rPr lang="ja-JP" altLang="en-US" sz="8000" dirty="0">
                <a:ln>
                  <a:solidFill>
                    <a:schemeClr val="bg1"/>
                  </a:solidFill>
                </a:ln>
                <a:solidFill>
                  <a:srgbClr val="FF6600"/>
                </a:solidFill>
                <a:ea typeface="HG創英角ﾎﾟｯﾌﾟ体" pitchFamily="49" charset="-128"/>
              </a:rPr>
              <a:t>光の散乱</a:t>
            </a:r>
          </a:p>
        </p:txBody>
      </p:sp>
      <p:sp>
        <p:nvSpPr>
          <p:cNvPr id="61445" name="Text Box 5"/>
          <p:cNvSpPr txBox="1">
            <a:spLocks noChangeArrowheads="1"/>
          </p:cNvSpPr>
          <p:nvPr/>
        </p:nvSpPr>
        <p:spPr bwMode="auto">
          <a:xfrm>
            <a:off x="4435475" y="3655469"/>
            <a:ext cx="2193925" cy="535531"/>
          </a:xfrm>
          <a:prstGeom prst="rect">
            <a:avLst/>
          </a:prstGeom>
          <a:noFill/>
          <a:ln w="9525" algn="ctr">
            <a:noFill/>
            <a:miter lim="800000"/>
            <a:headEnd/>
            <a:tailEnd/>
          </a:ln>
        </p:spPr>
        <p:txBody>
          <a:bodyPr>
            <a:spAutoFit/>
            <a:scene3d>
              <a:camera prst="orthographicFront"/>
              <a:lightRig rig="threePt" dir="t"/>
            </a:scene3d>
            <a:sp3d extrusionH="57150">
              <a:bevelT w="38100" h="38100"/>
            </a:sp3d>
          </a:bodyPr>
          <a:lstStyle/>
          <a:p>
            <a:pPr algn="ctr">
              <a:lnSpc>
                <a:spcPct val="80000"/>
              </a:lnSpc>
              <a:spcBef>
                <a:spcPct val="50000"/>
              </a:spcBef>
              <a:defRPr/>
            </a:pPr>
            <a:r>
              <a:rPr lang="ja-JP" altLang="en-US" sz="3600" dirty="0">
                <a:ln>
                  <a:solidFill>
                    <a:schemeClr val="bg1"/>
                  </a:solidFill>
                </a:ln>
                <a:solidFill>
                  <a:srgbClr val="FF6600"/>
                </a:solidFill>
                <a:ea typeface="HG創英角ﾎﾟｯﾌﾟ体" pitchFamily="49" charset="-128"/>
              </a:rPr>
              <a:t>さんらん</a:t>
            </a:r>
          </a:p>
        </p:txBody>
      </p:sp>
      <p:sp>
        <p:nvSpPr>
          <p:cNvPr id="2" name="スライド番号プレースホルダー 1"/>
          <p:cNvSpPr>
            <a:spLocks noGrp="1"/>
          </p:cNvSpPr>
          <p:nvPr>
            <p:ph type="sldNum" sz="quarter" idx="12"/>
          </p:nvPr>
        </p:nvSpPr>
        <p:spPr/>
        <p:txBody>
          <a:bodyPr/>
          <a:lstStyle/>
          <a:p>
            <a:endParaRPr kumimoji="1" lang="ja-JP" altLang="en-US" dirty="0"/>
          </a:p>
        </p:txBody>
      </p:sp>
    </p:spTree>
    <p:extLst>
      <p:ext uri="{BB962C8B-B14F-4D97-AF65-F5344CB8AC3E}">
        <p14:creationId xmlns:p14="http://schemas.microsoft.com/office/powerpoint/2010/main" val="10343573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61444"/>
                                        </p:tgtEl>
                                        <p:attrNameLst>
                                          <p:attrName>style.visibility</p:attrName>
                                        </p:attrNameLst>
                                      </p:cBhvr>
                                      <p:to>
                                        <p:strVal val="visible"/>
                                      </p:to>
                                    </p:set>
                                    <p:anim calcmode="lin" valueType="num">
                                      <p:cBhvr>
                                        <p:cTn id="7" dur="500" fill="hold"/>
                                        <p:tgtEl>
                                          <p:spTgt spid="6144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1444"/>
                                        </p:tgtEl>
                                        <p:attrNameLst>
                                          <p:attrName>ppt_y</p:attrName>
                                        </p:attrNameLst>
                                      </p:cBhvr>
                                      <p:tavLst>
                                        <p:tav tm="0">
                                          <p:val>
                                            <p:strVal val="#ppt_y"/>
                                          </p:val>
                                        </p:tav>
                                        <p:tav tm="100000">
                                          <p:val>
                                            <p:strVal val="#ppt_y"/>
                                          </p:val>
                                        </p:tav>
                                      </p:tavLst>
                                    </p:anim>
                                    <p:anim calcmode="lin" valueType="num">
                                      <p:cBhvr>
                                        <p:cTn id="9" dur="500" fill="hold"/>
                                        <p:tgtEl>
                                          <p:spTgt spid="6144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144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1444"/>
                                        </p:tgtEl>
                                      </p:cBhvr>
                                    </p:animEffect>
                                  </p:childTnLst>
                                </p:cTn>
                              </p:par>
                              <p:par>
                                <p:cTn id="12" presetID="41" presetClass="entr" presetSubtype="0" fill="hold" nodeType="withEffect">
                                  <p:stCondLst>
                                    <p:cond delay="0"/>
                                  </p:stCondLst>
                                  <p:iterate type="lt">
                                    <p:tmPct val="10000"/>
                                  </p:iterate>
                                  <p:childTnLst>
                                    <p:set>
                                      <p:cBhvr>
                                        <p:cTn id="13" dur="1" fill="hold">
                                          <p:stCondLst>
                                            <p:cond delay="0"/>
                                          </p:stCondLst>
                                        </p:cTn>
                                        <p:tgtEl>
                                          <p:spTgt spid="61445"/>
                                        </p:tgtEl>
                                        <p:attrNameLst>
                                          <p:attrName>style.visibility</p:attrName>
                                        </p:attrNameLst>
                                      </p:cBhvr>
                                      <p:to>
                                        <p:strVal val="visible"/>
                                      </p:to>
                                    </p:set>
                                    <p:anim calcmode="lin" valueType="num">
                                      <p:cBhvr>
                                        <p:cTn id="14" dur="500" fill="hold"/>
                                        <p:tgtEl>
                                          <p:spTgt spid="61445"/>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61445"/>
                                        </p:tgtEl>
                                        <p:attrNameLst>
                                          <p:attrName>ppt_y</p:attrName>
                                        </p:attrNameLst>
                                      </p:cBhvr>
                                      <p:tavLst>
                                        <p:tav tm="0">
                                          <p:val>
                                            <p:strVal val="#ppt_y"/>
                                          </p:val>
                                        </p:tav>
                                        <p:tav tm="100000">
                                          <p:val>
                                            <p:strVal val="#ppt_y"/>
                                          </p:val>
                                        </p:tav>
                                      </p:tavLst>
                                    </p:anim>
                                    <p:anim calcmode="lin" valueType="num">
                                      <p:cBhvr>
                                        <p:cTn id="16" dur="500" fill="hold"/>
                                        <p:tgtEl>
                                          <p:spTgt spid="61445"/>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61445"/>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61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endParaRPr kumimoji="1" lang="ja-JP" altLang="en-US" dirty="0"/>
          </a:p>
        </p:txBody>
      </p:sp>
      <p:sp>
        <p:nvSpPr>
          <p:cNvPr id="4" name="正方形/長方形 3"/>
          <p:cNvSpPr/>
          <p:nvPr/>
        </p:nvSpPr>
        <p:spPr>
          <a:xfrm>
            <a:off x="251520" y="421213"/>
            <a:ext cx="6768752" cy="830997"/>
          </a:xfrm>
          <a:prstGeom prst="rect">
            <a:avLst/>
          </a:prstGeom>
        </p:spPr>
        <p:txBody>
          <a:bodyPr wrap="square">
            <a:spAutoFit/>
          </a:bodyPr>
          <a:lstStyle/>
          <a:p>
            <a:r>
              <a:rPr lang="en-US" altLang="ja-JP" sz="4800" dirty="0">
                <a:ln>
                  <a:solidFill>
                    <a:schemeClr val="bg1"/>
                  </a:solidFill>
                </a:ln>
                <a:effectLst>
                  <a:outerShdw blurRad="38100" dist="38100" dir="2700000" algn="tl">
                    <a:srgbClr val="000000">
                      <a:alpha val="43137"/>
                    </a:srgbClr>
                  </a:outerShdw>
                </a:effectLst>
                <a:latin typeface="HG創英角ﾎﾟｯﾌﾟ体" pitchFamily="49" charset="-128"/>
                <a:ea typeface="HG創英角ﾎﾟｯﾌﾟ体" pitchFamily="49" charset="-128"/>
                <a:cs typeface="Segoe UI" pitchFamily="34" charset="0"/>
              </a:rPr>
              <a:t>《</a:t>
            </a:r>
            <a:r>
              <a:rPr lang="ja-JP" altLang="en-US" sz="4800" dirty="0">
                <a:ln>
                  <a:solidFill>
                    <a:schemeClr val="bg1"/>
                  </a:solidFill>
                </a:ln>
                <a:effectLst>
                  <a:outerShdw blurRad="38100" dist="38100" dir="2700000" algn="tl">
                    <a:srgbClr val="000000">
                      <a:alpha val="43137"/>
                    </a:srgbClr>
                  </a:outerShdw>
                </a:effectLst>
                <a:latin typeface="HG創英角ﾎﾟｯﾌﾟ体" pitchFamily="49" charset="-128"/>
                <a:ea typeface="HG創英角ﾎﾟｯﾌﾟ体" pitchFamily="49" charset="-128"/>
                <a:cs typeface="Segoe UI" pitchFamily="34" charset="0"/>
              </a:rPr>
              <a:t>まとめ２</a:t>
            </a:r>
            <a:r>
              <a:rPr lang="en-US" altLang="ja-JP" sz="4800" dirty="0">
                <a:ln>
                  <a:solidFill>
                    <a:schemeClr val="bg1"/>
                  </a:solidFill>
                </a:ln>
                <a:effectLst>
                  <a:outerShdw blurRad="38100" dist="38100" dir="2700000" algn="tl">
                    <a:srgbClr val="000000">
                      <a:alpha val="43137"/>
                    </a:srgbClr>
                  </a:outerShdw>
                </a:effectLst>
                <a:latin typeface="HG創英角ﾎﾟｯﾌﾟ体" pitchFamily="49" charset="-128"/>
                <a:ea typeface="HG創英角ﾎﾟｯﾌﾟ体" pitchFamily="49" charset="-128"/>
                <a:cs typeface="Segoe UI" pitchFamily="34" charset="0"/>
              </a:rPr>
              <a:t>》</a:t>
            </a:r>
            <a:endParaRPr lang="ja-JP" altLang="en-US" sz="4800" dirty="0"/>
          </a:p>
        </p:txBody>
      </p:sp>
      <p:graphicFrame>
        <p:nvGraphicFramePr>
          <p:cNvPr id="7" name="表 6"/>
          <p:cNvGraphicFramePr>
            <a:graphicFrameLocks noGrp="1"/>
          </p:cNvGraphicFramePr>
          <p:nvPr>
            <p:extLst>
              <p:ext uri="{D42A27DB-BD31-4B8C-83A1-F6EECF244321}">
                <p14:modId xmlns:p14="http://schemas.microsoft.com/office/powerpoint/2010/main" val="1171879963"/>
              </p:ext>
            </p:extLst>
          </p:nvPr>
        </p:nvGraphicFramePr>
        <p:xfrm>
          <a:off x="251519" y="1556792"/>
          <a:ext cx="8640960" cy="4696296"/>
        </p:xfrm>
        <a:graphic>
          <a:graphicData uri="http://schemas.openxmlformats.org/drawingml/2006/table">
            <a:tbl>
              <a:tblPr firstRow="1" bandRow="1">
                <a:tableStyleId>{C4B1156A-380E-4F78-BDF5-A606A8083BF9}</a:tableStyleId>
              </a:tblPr>
              <a:tblGrid>
                <a:gridCol w="2880320">
                  <a:extLst>
                    <a:ext uri="{9D8B030D-6E8A-4147-A177-3AD203B41FA5}">
                      <a16:colId xmlns="" xmlns:a16="http://schemas.microsoft.com/office/drawing/2014/main" val="20000"/>
                    </a:ext>
                  </a:extLst>
                </a:gridCol>
                <a:gridCol w="2880320">
                  <a:extLst>
                    <a:ext uri="{9D8B030D-6E8A-4147-A177-3AD203B41FA5}">
                      <a16:colId xmlns="" xmlns:a16="http://schemas.microsoft.com/office/drawing/2014/main" val="20001"/>
                    </a:ext>
                  </a:extLst>
                </a:gridCol>
                <a:gridCol w="2880320">
                  <a:extLst>
                    <a:ext uri="{9D8B030D-6E8A-4147-A177-3AD203B41FA5}">
                      <a16:colId xmlns="" xmlns:a16="http://schemas.microsoft.com/office/drawing/2014/main" val="20002"/>
                    </a:ext>
                  </a:extLst>
                </a:gridCol>
              </a:tblGrid>
              <a:tr h="1565432">
                <a:tc>
                  <a:txBody>
                    <a:bodyPr/>
                    <a:lstStyle/>
                    <a:p>
                      <a:endParaRPr kumimoji="1" lang="ja-JP" altLang="en-US" dirty="0"/>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4400" dirty="0">
                        <a:solidFill>
                          <a:srgbClr val="FF0000"/>
                        </a:solidFill>
                      </a:endParaRPr>
                    </a:p>
                  </a:txBody>
                  <a:tcPr>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solidFill>
                      <a:schemeClr val="bg1"/>
                    </a:solidFill>
                  </a:tcPr>
                </a:tc>
                <a:tc>
                  <a:txBody>
                    <a:bodyPr/>
                    <a:lstStyle/>
                    <a:p>
                      <a:pPr algn="ctr"/>
                      <a:endParaRPr kumimoji="1" lang="ja-JP" altLang="en-US" sz="4400" dirty="0">
                        <a:solidFill>
                          <a:srgbClr val="0070C0"/>
                        </a:solidFill>
                      </a:endParaRPr>
                    </a:p>
                  </a:txBody>
                  <a:tcPr>
                    <a:lnL w="28575"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r h="1565432">
                <a:tc>
                  <a:txBody>
                    <a:bodyPr/>
                    <a:lstStyle/>
                    <a:p>
                      <a:pPr algn="ctr"/>
                      <a:endParaRPr kumimoji="1" lang="ja-JP" altLang="en-US" sz="2800" dirty="0"/>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kumimoji="1" lang="ja-JP" altLang="en-US" dirty="0"/>
                    </a:p>
                  </a:txBody>
                  <a:tcPr>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endParaRPr kumimoji="1" lang="ja-JP" altLang="en-US" dirty="0"/>
                    </a:p>
                  </a:txBody>
                  <a:tcPr>
                    <a:lnL w="28575"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1565432">
                <a:tc>
                  <a:txBody>
                    <a:bodyPr/>
                    <a:lstStyle/>
                    <a:p>
                      <a:endParaRPr kumimoji="1" lang="ja-JP" altLang="en-US" dirty="0"/>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solidFill>
                      <a:schemeClr val="bg1"/>
                    </a:solidFill>
                  </a:tcPr>
                </a:tc>
                <a:tc>
                  <a:txBody>
                    <a:bodyPr/>
                    <a:lstStyle/>
                    <a:p>
                      <a:endParaRPr kumimoji="1" lang="ja-JP" altLang="en-US" dirty="0"/>
                    </a:p>
                  </a:txBody>
                  <a:tcPr>
                    <a:lnL w="571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solidFill>
                      <a:schemeClr val="bg1"/>
                    </a:solidFill>
                  </a:tcPr>
                </a:tc>
                <a:tc>
                  <a:txBody>
                    <a:bodyPr/>
                    <a:lstStyle/>
                    <a:p>
                      <a:endParaRPr kumimoji="1" lang="ja-JP" altLang="en-US" dirty="0"/>
                    </a:p>
                  </a:txBody>
                  <a:tcPr>
                    <a:lnL w="28575"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bl>
          </a:graphicData>
        </a:graphic>
      </p:graphicFrame>
      <p:sp>
        <p:nvSpPr>
          <p:cNvPr id="12" name="テキスト ボックス 11"/>
          <p:cNvSpPr txBox="1"/>
          <p:nvPr/>
        </p:nvSpPr>
        <p:spPr>
          <a:xfrm>
            <a:off x="3940169" y="5083516"/>
            <a:ext cx="1415772" cy="830997"/>
          </a:xfrm>
          <a:prstGeom prst="rect">
            <a:avLst/>
          </a:prstGeom>
          <a:noFill/>
        </p:spPr>
        <p:txBody>
          <a:bodyPr wrap="none" rtlCol="0">
            <a:spAutoFit/>
          </a:bodyPr>
          <a:lstStyle/>
          <a:p>
            <a:r>
              <a:rPr lang="ja-JP" altLang="en-US" sz="4800" dirty="0">
                <a:latin typeface="HGS創英角ﾎﾟｯﾌﾟ体" panose="040B0A00000000000000" pitchFamily="50" charset="-128"/>
                <a:ea typeface="HGS創英角ﾎﾟｯﾌﾟ体" panose="040B0A00000000000000" pitchFamily="50" charset="-128"/>
              </a:rPr>
              <a:t>長い</a:t>
            </a:r>
            <a:endParaRPr kumimoji="1" lang="ja-JP" altLang="en-US" sz="4800" dirty="0">
              <a:latin typeface="HGS創英角ﾎﾟｯﾌﾟ体" panose="040B0A00000000000000" pitchFamily="50" charset="-128"/>
              <a:ea typeface="HGS創英角ﾎﾟｯﾌﾟ体" panose="040B0A00000000000000" pitchFamily="50" charset="-128"/>
            </a:endParaRPr>
          </a:p>
        </p:txBody>
      </p:sp>
      <p:sp>
        <p:nvSpPr>
          <p:cNvPr id="13" name="テキスト ボックス 12"/>
          <p:cNvSpPr txBox="1"/>
          <p:nvPr/>
        </p:nvSpPr>
        <p:spPr>
          <a:xfrm>
            <a:off x="6804688" y="5083516"/>
            <a:ext cx="1415772" cy="830997"/>
          </a:xfrm>
          <a:prstGeom prst="rect">
            <a:avLst/>
          </a:prstGeom>
          <a:noFill/>
        </p:spPr>
        <p:txBody>
          <a:bodyPr wrap="none" rtlCol="0">
            <a:spAutoFit/>
          </a:bodyPr>
          <a:lstStyle/>
          <a:p>
            <a:r>
              <a:rPr lang="ja-JP" altLang="en-US" sz="4800" dirty="0">
                <a:latin typeface="HGS創英角ﾎﾟｯﾌﾟ体" panose="040B0A00000000000000" pitchFamily="50" charset="-128"/>
                <a:ea typeface="HGS創英角ﾎﾟｯﾌﾟ体" panose="040B0A00000000000000" pitchFamily="50" charset="-128"/>
              </a:rPr>
              <a:t>短い</a:t>
            </a:r>
            <a:endParaRPr kumimoji="1" lang="ja-JP" altLang="en-US" sz="4800" dirty="0">
              <a:latin typeface="HGS創英角ﾎﾟｯﾌﾟ体" panose="040B0A00000000000000" pitchFamily="50" charset="-128"/>
              <a:ea typeface="HGS創英角ﾎﾟｯﾌﾟ体" panose="040B0A00000000000000" pitchFamily="50" charset="-128"/>
            </a:endParaRPr>
          </a:p>
        </p:txBody>
      </p:sp>
      <p:sp>
        <p:nvSpPr>
          <p:cNvPr id="14" name="テキスト ボックス 13"/>
          <p:cNvSpPr txBox="1"/>
          <p:nvPr/>
        </p:nvSpPr>
        <p:spPr>
          <a:xfrm>
            <a:off x="699764" y="3592902"/>
            <a:ext cx="2031325" cy="646331"/>
          </a:xfrm>
          <a:prstGeom prst="rect">
            <a:avLst/>
          </a:prstGeom>
          <a:noFill/>
        </p:spPr>
        <p:txBody>
          <a:bodyPr wrap="none" rtlCol="0">
            <a:spAutoFit/>
          </a:bodyPr>
          <a:lstStyle/>
          <a:p>
            <a:r>
              <a:rPr kumimoji="1" lang="ja-JP" altLang="en-US" sz="3600" dirty="0">
                <a:latin typeface="HGS創英角ﾎﾟｯﾌﾟ体" panose="040B0A00000000000000" pitchFamily="50" charset="-128"/>
                <a:ea typeface="HGS創英角ﾎﾟｯﾌﾟ体" panose="040B0A00000000000000" pitchFamily="50" charset="-128"/>
              </a:rPr>
              <a:t>光の散乱</a:t>
            </a:r>
            <a:endParaRPr kumimoji="1" lang="en-US" altLang="ja-JP" sz="3600" dirty="0">
              <a:latin typeface="HGS創英角ﾎﾟｯﾌﾟ体" panose="040B0A00000000000000" pitchFamily="50" charset="-128"/>
              <a:ea typeface="HGS創英角ﾎﾟｯﾌﾟ体" panose="040B0A00000000000000" pitchFamily="50" charset="-128"/>
            </a:endParaRPr>
          </a:p>
        </p:txBody>
      </p:sp>
      <p:sp>
        <p:nvSpPr>
          <p:cNvPr id="15" name="テキスト ボックス 14"/>
          <p:cNvSpPr txBox="1"/>
          <p:nvPr/>
        </p:nvSpPr>
        <p:spPr>
          <a:xfrm>
            <a:off x="423200" y="5083516"/>
            <a:ext cx="2492990" cy="646331"/>
          </a:xfrm>
          <a:prstGeom prst="rect">
            <a:avLst/>
          </a:prstGeom>
          <a:noFill/>
        </p:spPr>
        <p:txBody>
          <a:bodyPr wrap="none" rtlCol="0">
            <a:spAutoFit/>
          </a:bodyPr>
          <a:lstStyle/>
          <a:p>
            <a:r>
              <a:rPr kumimoji="1" lang="ja-JP" altLang="en-US" sz="3600" dirty="0">
                <a:latin typeface="HGS創英角ﾎﾟｯﾌﾟ体" panose="040B0A00000000000000" pitchFamily="50" charset="-128"/>
                <a:ea typeface="HGS創英角ﾎﾟｯﾌﾟ体" panose="040B0A00000000000000" pitchFamily="50" charset="-128"/>
              </a:rPr>
              <a:t>届いた距離</a:t>
            </a:r>
            <a:endParaRPr kumimoji="1" lang="en-US" altLang="ja-JP" sz="3600" dirty="0">
              <a:latin typeface="HGS創英角ﾎﾟｯﾌﾟ体" panose="040B0A00000000000000" pitchFamily="50" charset="-128"/>
              <a:ea typeface="HGS創英角ﾎﾟｯﾌﾟ体" panose="040B0A00000000000000" pitchFamily="50" charset="-128"/>
            </a:endParaRPr>
          </a:p>
        </p:txBody>
      </p:sp>
      <p:sp>
        <p:nvSpPr>
          <p:cNvPr id="16" name="テキスト ボックス 15"/>
          <p:cNvSpPr txBox="1"/>
          <p:nvPr/>
        </p:nvSpPr>
        <p:spPr>
          <a:xfrm>
            <a:off x="3352797" y="3315904"/>
            <a:ext cx="2492990" cy="1200329"/>
          </a:xfrm>
          <a:prstGeom prst="rect">
            <a:avLst/>
          </a:prstGeom>
          <a:noFill/>
        </p:spPr>
        <p:txBody>
          <a:bodyPr wrap="none" rtlCol="0">
            <a:spAutoFit/>
          </a:bodyPr>
          <a:lstStyle/>
          <a:p>
            <a:r>
              <a:rPr kumimoji="1" lang="ja-JP" altLang="en-US" sz="3600" dirty="0">
                <a:latin typeface="HGS創英角ﾎﾟｯﾌﾟ体" panose="040B0A00000000000000" pitchFamily="50" charset="-128"/>
                <a:ea typeface="HGS創英角ﾎﾟｯﾌﾟ体" panose="040B0A00000000000000" pitchFamily="50" charset="-128"/>
              </a:rPr>
              <a:t>散乱</a:t>
            </a:r>
            <a:endParaRPr kumimoji="1" lang="en-US" altLang="ja-JP" sz="3600" dirty="0">
              <a:latin typeface="HGS創英角ﾎﾟｯﾌﾟ体" panose="040B0A00000000000000" pitchFamily="50" charset="-128"/>
              <a:ea typeface="HGS創英角ﾎﾟｯﾌﾟ体" panose="040B0A00000000000000" pitchFamily="50" charset="-128"/>
            </a:endParaRPr>
          </a:p>
          <a:p>
            <a:r>
              <a:rPr kumimoji="1" lang="ja-JP" altLang="en-US" sz="3600" dirty="0">
                <a:latin typeface="HGS創英角ﾎﾟｯﾌﾟ体" panose="040B0A00000000000000" pitchFamily="50" charset="-128"/>
                <a:ea typeface="HGS創英角ﾎﾟｯﾌﾟ体" panose="040B0A00000000000000" pitchFamily="50" charset="-128"/>
              </a:rPr>
              <a:t>されにくい</a:t>
            </a:r>
          </a:p>
        </p:txBody>
      </p:sp>
      <p:sp>
        <p:nvSpPr>
          <p:cNvPr id="17" name="テキスト ボックス 16"/>
          <p:cNvSpPr txBox="1"/>
          <p:nvPr/>
        </p:nvSpPr>
        <p:spPr>
          <a:xfrm>
            <a:off x="6190879" y="3315904"/>
            <a:ext cx="2492990" cy="1200329"/>
          </a:xfrm>
          <a:prstGeom prst="rect">
            <a:avLst/>
          </a:prstGeom>
          <a:noFill/>
        </p:spPr>
        <p:txBody>
          <a:bodyPr wrap="none" rtlCol="0">
            <a:spAutoFit/>
          </a:bodyPr>
          <a:lstStyle/>
          <a:p>
            <a:r>
              <a:rPr kumimoji="1" lang="ja-JP" altLang="en-US" sz="3600" dirty="0">
                <a:latin typeface="HGS創英角ﾎﾟｯﾌﾟ体" panose="040B0A00000000000000" pitchFamily="50" charset="-128"/>
                <a:ea typeface="HGS創英角ﾎﾟｯﾌﾟ体" panose="040B0A00000000000000" pitchFamily="50" charset="-128"/>
              </a:rPr>
              <a:t>散乱</a:t>
            </a:r>
            <a:endParaRPr kumimoji="1" lang="en-US" altLang="ja-JP" sz="3600" dirty="0">
              <a:latin typeface="HGS創英角ﾎﾟｯﾌﾟ体" panose="040B0A00000000000000" pitchFamily="50" charset="-128"/>
              <a:ea typeface="HGS創英角ﾎﾟｯﾌﾟ体" panose="040B0A00000000000000" pitchFamily="50" charset="-128"/>
            </a:endParaRPr>
          </a:p>
          <a:p>
            <a:r>
              <a:rPr kumimoji="1" lang="ja-JP" altLang="en-US" sz="3600" dirty="0">
                <a:latin typeface="HGS創英角ﾎﾟｯﾌﾟ体" panose="040B0A00000000000000" pitchFamily="50" charset="-128"/>
                <a:ea typeface="HGS創英角ﾎﾟｯﾌﾟ体" panose="040B0A00000000000000" pitchFamily="50" charset="-128"/>
              </a:rPr>
              <a:t>されやすい</a:t>
            </a:r>
          </a:p>
        </p:txBody>
      </p:sp>
      <p:sp>
        <p:nvSpPr>
          <p:cNvPr id="18" name="テキスト ボックス 17"/>
          <p:cNvSpPr txBox="1"/>
          <p:nvPr/>
        </p:nvSpPr>
        <p:spPr>
          <a:xfrm>
            <a:off x="3994000" y="1984094"/>
            <a:ext cx="1210588" cy="707886"/>
          </a:xfrm>
          <a:prstGeom prst="rect">
            <a:avLst/>
          </a:prstGeom>
          <a:noFill/>
        </p:spPr>
        <p:txBody>
          <a:bodyPr wrap="none" rtlCol="0">
            <a:spAutoFit/>
          </a:bodyPr>
          <a:lstStyle/>
          <a:p>
            <a:r>
              <a:rPr lang="ja-JP" altLang="en-US" sz="4000" dirty="0">
                <a:solidFill>
                  <a:srgbClr val="FF0000"/>
                </a:solidFill>
                <a:latin typeface="HGS創英角ﾎﾟｯﾌﾟ体" panose="040B0A00000000000000" pitchFamily="50" charset="-128"/>
                <a:ea typeface="HGS創英角ﾎﾟｯﾌﾟ体" panose="040B0A00000000000000" pitchFamily="50" charset="-128"/>
              </a:rPr>
              <a:t>赤色</a:t>
            </a:r>
            <a:endParaRPr kumimoji="1" lang="ja-JP" altLang="en-US" sz="4000" dirty="0">
              <a:solidFill>
                <a:srgbClr val="FF0000"/>
              </a:solidFill>
              <a:latin typeface="HGS創英角ﾎﾟｯﾌﾟ体" panose="040B0A00000000000000" pitchFamily="50" charset="-128"/>
              <a:ea typeface="HGS創英角ﾎﾟｯﾌﾟ体" panose="040B0A00000000000000" pitchFamily="50" charset="-128"/>
            </a:endParaRPr>
          </a:p>
        </p:txBody>
      </p:sp>
      <p:sp>
        <p:nvSpPr>
          <p:cNvPr id="19" name="テキスト ボックス 18"/>
          <p:cNvSpPr txBox="1"/>
          <p:nvPr/>
        </p:nvSpPr>
        <p:spPr>
          <a:xfrm>
            <a:off x="6832080" y="2013008"/>
            <a:ext cx="1210588" cy="707886"/>
          </a:xfrm>
          <a:prstGeom prst="rect">
            <a:avLst/>
          </a:prstGeom>
          <a:noFill/>
        </p:spPr>
        <p:txBody>
          <a:bodyPr wrap="none" rtlCol="0">
            <a:spAutoFit/>
          </a:bodyPr>
          <a:lstStyle/>
          <a:p>
            <a:r>
              <a:rPr lang="ja-JP" altLang="en-US" sz="4000" dirty="0">
                <a:solidFill>
                  <a:srgbClr val="0070C0"/>
                </a:solidFill>
                <a:latin typeface="HGS創英角ﾎﾟｯﾌﾟ体" panose="040B0A00000000000000" pitchFamily="50" charset="-128"/>
                <a:ea typeface="HGS創英角ﾎﾟｯﾌﾟ体" panose="040B0A00000000000000" pitchFamily="50" charset="-128"/>
              </a:rPr>
              <a:t>青色</a:t>
            </a:r>
            <a:endParaRPr kumimoji="1" lang="ja-JP" altLang="en-US" sz="4000" dirty="0">
              <a:solidFill>
                <a:srgbClr val="0070C0"/>
              </a:solidFill>
              <a:latin typeface="HGS創英角ﾎﾟｯﾌﾟ体" panose="040B0A00000000000000" pitchFamily="50" charset="-128"/>
              <a:ea typeface="HGS創英角ﾎﾟｯﾌﾟ体" panose="040B0A00000000000000" pitchFamily="50" charset="-128"/>
            </a:endParaRPr>
          </a:p>
        </p:txBody>
      </p:sp>
      <p:sp>
        <p:nvSpPr>
          <p:cNvPr id="6" name="テキスト ボックス 5"/>
          <p:cNvSpPr txBox="1"/>
          <p:nvPr/>
        </p:nvSpPr>
        <p:spPr>
          <a:xfrm>
            <a:off x="681283" y="1951453"/>
            <a:ext cx="1976823" cy="830997"/>
          </a:xfrm>
          <a:prstGeom prst="rect">
            <a:avLst/>
          </a:prstGeom>
          <a:noFill/>
        </p:spPr>
        <p:txBody>
          <a:bodyPr wrap="none" rtlCol="0">
            <a:spAutoFit/>
          </a:bodyPr>
          <a:lstStyle/>
          <a:p>
            <a:r>
              <a:rPr kumimoji="1" lang="ja-JP" altLang="en-US" sz="4800" dirty="0">
                <a:latin typeface="HGP創英角ﾎﾟｯﾌﾟ体" panose="040B0A00000000000000" pitchFamily="50" charset="-128"/>
                <a:ea typeface="HGP創英角ﾎﾟｯﾌﾟ体" panose="040B0A00000000000000" pitchFamily="50" charset="-128"/>
              </a:rPr>
              <a:t>光の色</a:t>
            </a:r>
          </a:p>
        </p:txBody>
      </p:sp>
      <p:sp>
        <p:nvSpPr>
          <p:cNvPr id="3" name="テキスト ボックス 2"/>
          <p:cNvSpPr txBox="1"/>
          <p:nvPr/>
        </p:nvSpPr>
        <p:spPr>
          <a:xfrm>
            <a:off x="4171002" y="4937666"/>
            <a:ext cx="954107" cy="1015663"/>
          </a:xfrm>
          <a:prstGeom prst="rect">
            <a:avLst/>
          </a:prstGeom>
          <a:noFill/>
        </p:spPr>
        <p:txBody>
          <a:bodyPr wrap="none" rtlCol="0">
            <a:spAutoFit/>
          </a:bodyPr>
          <a:lstStyle/>
          <a:p>
            <a:r>
              <a:rPr kumimoji="1" lang="ja-JP" altLang="en-US" sz="6000" dirty="0"/>
              <a:t>①</a:t>
            </a:r>
          </a:p>
        </p:txBody>
      </p:sp>
      <p:sp>
        <p:nvSpPr>
          <p:cNvPr id="5" name="テキスト ボックス 4"/>
          <p:cNvSpPr txBox="1"/>
          <p:nvPr/>
        </p:nvSpPr>
        <p:spPr>
          <a:xfrm>
            <a:off x="7035521" y="4937665"/>
            <a:ext cx="954107" cy="1015663"/>
          </a:xfrm>
          <a:prstGeom prst="rect">
            <a:avLst/>
          </a:prstGeom>
          <a:noFill/>
        </p:spPr>
        <p:txBody>
          <a:bodyPr wrap="none" rtlCol="0">
            <a:spAutoFit/>
          </a:bodyPr>
          <a:lstStyle/>
          <a:p>
            <a:r>
              <a:rPr kumimoji="1" lang="ja-JP" altLang="en-US" sz="6000" dirty="0"/>
              <a:t>②</a:t>
            </a:r>
          </a:p>
        </p:txBody>
      </p:sp>
    </p:spTree>
    <p:extLst>
      <p:ext uri="{BB962C8B-B14F-4D97-AF65-F5344CB8AC3E}">
        <p14:creationId xmlns:p14="http://schemas.microsoft.com/office/powerpoint/2010/main" val="2298061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animEffect transition="in" filter="fade">
                                      <p:cBhvr>
                                        <p:cTn id="11" dur="500"/>
                                        <p:tgtEl>
                                          <p:spTgt spid="1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5"/>
                                        </p:tgtEl>
                                      </p:cBhvr>
                                    </p:animEffect>
                                    <p:set>
                                      <p:cBhvr>
                                        <p:cTn id="16" dur="1" fill="hold">
                                          <p:stCondLst>
                                            <p:cond delay="499"/>
                                          </p:stCondLst>
                                        </p:cTn>
                                        <p:tgtEl>
                                          <p:spTgt spid="5"/>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3">
                                            <p:txEl>
                                              <p:pRg st="0" end="0"/>
                                            </p:txEl>
                                          </p:spTgt>
                                        </p:tgtEl>
                                        <p:attrNameLst>
                                          <p:attrName>style.visibility</p:attrName>
                                        </p:attrNameLst>
                                      </p:cBhvr>
                                      <p:to>
                                        <p:strVal val="visible"/>
                                      </p:to>
                                    </p:set>
                                    <p:animEffect transition="in" filter="fade">
                                      <p:cBhvr>
                                        <p:cTn id="20"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p:cNvSpPr>
            <a:spLocks noGrp="1" noChangeArrowheads="1"/>
          </p:cNvSpPr>
          <p:nvPr>
            <p:ph type="title" idx="4294967295"/>
          </p:nvPr>
        </p:nvSpPr>
        <p:spPr>
          <a:xfrm>
            <a:off x="0" y="173666"/>
            <a:ext cx="9144000" cy="1056167"/>
          </a:xfrm>
        </p:spPr>
        <p:txBody>
          <a:bodyPr rtlCol="0">
            <a:scene3d>
              <a:camera prst="orthographicFront"/>
              <a:lightRig rig="threePt" dir="t"/>
            </a:scene3d>
            <a:sp3d>
              <a:bevelB w="0" h="0"/>
              <a:contourClr>
                <a:srgbClr val="1C5C90"/>
              </a:contourClr>
            </a:sp3d>
          </a:bodyPr>
          <a:lstStyle/>
          <a:p>
            <a:pPr eaLnBrk="1" fontAlgn="auto" hangingPunct="1">
              <a:spcAft>
                <a:spcPts val="0"/>
              </a:spcAft>
              <a:defRPr/>
            </a:pPr>
            <a:r>
              <a:rPr lang="en-US" altLang="ja-JP" sz="4800" b="0" dirty="0">
                <a:ln>
                  <a:solidFill>
                    <a:schemeClr val="bg1"/>
                  </a:solidFill>
                </a:ln>
                <a:solidFill>
                  <a:schemeClr val="tx1"/>
                </a:solidFill>
                <a:effectLst>
                  <a:outerShdw blurRad="38100" dist="38100" dir="2700000" algn="tl">
                    <a:srgbClr val="000000">
                      <a:alpha val="43137"/>
                    </a:srgbClr>
                  </a:outerShdw>
                </a:effectLst>
                <a:latin typeface="HG創英角ﾎﾟｯﾌﾟ体" pitchFamily="49" charset="-128"/>
                <a:ea typeface="HG創英角ﾎﾟｯﾌﾟ体" pitchFamily="49" charset="-128"/>
                <a:cs typeface="Segoe UI" pitchFamily="34" charset="0"/>
              </a:rPr>
              <a:t>《</a:t>
            </a:r>
            <a:r>
              <a:rPr lang="ja-JP" altLang="en-US" sz="4800" b="0" dirty="0">
                <a:ln>
                  <a:solidFill>
                    <a:schemeClr val="bg1"/>
                  </a:solidFill>
                </a:ln>
                <a:solidFill>
                  <a:schemeClr val="tx1"/>
                </a:solidFill>
                <a:effectLst>
                  <a:outerShdw blurRad="38100" dist="38100" dir="2700000" algn="tl">
                    <a:srgbClr val="000000">
                      <a:alpha val="43137"/>
                    </a:srgbClr>
                  </a:outerShdw>
                </a:effectLst>
                <a:latin typeface="HG創英角ﾎﾟｯﾌﾟ体" pitchFamily="49" charset="-128"/>
                <a:ea typeface="HG創英角ﾎﾟｯﾌﾟ体" pitchFamily="49" charset="-128"/>
                <a:cs typeface="Segoe UI" pitchFamily="34" charset="0"/>
              </a:rPr>
              <a:t>まとめ</a:t>
            </a:r>
            <a:r>
              <a:rPr lang="en-US" altLang="ja-JP" sz="4800" dirty="0">
                <a:ln>
                  <a:solidFill>
                    <a:schemeClr val="bg1"/>
                  </a:solidFill>
                </a:ln>
                <a:solidFill>
                  <a:schemeClr val="tx1"/>
                </a:solidFill>
                <a:effectLst>
                  <a:outerShdw blurRad="38100" dist="38100" dir="2700000" algn="tl">
                    <a:srgbClr val="000000">
                      <a:alpha val="43137"/>
                    </a:srgbClr>
                  </a:outerShdw>
                </a:effectLst>
                <a:latin typeface="HG創英角ﾎﾟｯﾌﾟ体" pitchFamily="49" charset="-128"/>
                <a:ea typeface="HG創英角ﾎﾟｯﾌﾟ体" pitchFamily="49" charset="-128"/>
                <a:cs typeface="Segoe UI" pitchFamily="34" charset="0"/>
              </a:rPr>
              <a:t>3</a:t>
            </a:r>
            <a:r>
              <a:rPr lang="en-US" altLang="ja-JP" sz="4800" b="0" dirty="0">
                <a:ln>
                  <a:solidFill>
                    <a:schemeClr val="bg1"/>
                  </a:solidFill>
                </a:ln>
                <a:solidFill>
                  <a:schemeClr val="tx1"/>
                </a:solidFill>
                <a:effectLst>
                  <a:outerShdw blurRad="38100" dist="38100" dir="2700000" algn="tl">
                    <a:srgbClr val="000000">
                      <a:alpha val="43137"/>
                    </a:srgbClr>
                  </a:outerShdw>
                </a:effectLst>
                <a:latin typeface="HG創英角ﾎﾟｯﾌﾟ体" pitchFamily="49" charset="-128"/>
                <a:ea typeface="HG創英角ﾎﾟｯﾌﾟ体" pitchFamily="49" charset="-128"/>
                <a:cs typeface="Segoe UI" pitchFamily="34" charset="0"/>
              </a:rPr>
              <a:t>》</a:t>
            </a:r>
          </a:p>
        </p:txBody>
      </p:sp>
      <p:sp>
        <p:nvSpPr>
          <p:cNvPr id="43016" name="Text Box 8"/>
          <p:cNvSpPr txBox="1">
            <a:spLocks noChangeArrowheads="1"/>
          </p:cNvSpPr>
          <p:nvPr/>
        </p:nvSpPr>
        <p:spPr bwMode="auto">
          <a:xfrm>
            <a:off x="1835696" y="5085184"/>
            <a:ext cx="2304256" cy="830997"/>
          </a:xfrm>
          <a:prstGeom prst="rect">
            <a:avLst/>
          </a:prstGeom>
          <a:noFill/>
          <a:ln w="9525" algn="ctr">
            <a:noFill/>
            <a:miter lim="800000"/>
            <a:headEnd/>
            <a:tailEnd/>
          </a:ln>
        </p:spPr>
        <p:txBody>
          <a:bodyPr wrap="square">
            <a:spAutoFit/>
          </a:bodyPr>
          <a:lstStyle/>
          <a:p>
            <a:pPr algn="ctr">
              <a:spcBef>
                <a:spcPct val="50000"/>
              </a:spcBef>
              <a:defRPr/>
            </a:pPr>
            <a:r>
              <a:rPr lang="ja-JP" altLang="en-US" sz="4800" dirty="0">
                <a:ln>
                  <a:solidFill>
                    <a:schemeClr val="bg1"/>
                  </a:solidFill>
                </a:ln>
                <a:ea typeface="HG創英角ﾎﾟｯﾌﾟ体" pitchFamily="49" charset="-128"/>
              </a:rPr>
              <a:t>長い</a:t>
            </a:r>
            <a:endParaRPr lang="ja-JP" altLang="en-US" sz="4000" dirty="0">
              <a:ln>
                <a:solidFill>
                  <a:schemeClr val="bg1"/>
                </a:solidFill>
              </a:ln>
              <a:ea typeface="HG創英角ﾎﾟｯﾌﾟ体" pitchFamily="49" charset="-128"/>
            </a:endParaRPr>
          </a:p>
        </p:txBody>
      </p:sp>
      <p:sp>
        <p:nvSpPr>
          <p:cNvPr id="34823" name="Text Box 9"/>
          <p:cNvSpPr txBox="1">
            <a:spLocks noChangeArrowheads="1"/>
          </p:cNvSpPr>
          <p:nvPr/>
        </p:nvSpPr>
        <p:spPr bwMode="auto">
          <a:xfrm>
            <a:off x="12700" y="2204864"/>
            <a:ext cx="9144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spcBef>
                <a:spcPct val="50000"/>
              </a:spcBef>
            </a:pPr>
            <a:r>
              <a:rPr lang="ja-JP" altLang="en-US" sz="5400" dirty="0">
                <a:solidFill>
                  <a:srgbClr val="FF0000"/>
                </a:solidFill>
                <a:ea typeface="HG創英角ﾎﾟｯﾌﾟ体" pitchFamily="49" charset="-128"/>
              </a:rPr>
              <a:t>夕方の空</a:t>
            </a:r>
            <a:r>
              <a:rPr lang="ja-JP" altLang="en-US" sz="4000" dirty="0">
                <a:ea typeface="HG創英角ﾎﾟｯﾌﾟ体" pitchFamily="49" charset="-128"/>
              </a:rPr>
              <a:t>が</a:t>
            </a:r>
            <a:r>
              <a:rPr lang="ja-JP" altLang="en-US" sz="5400" dirty="0">
                <a:solidFill>
                  <a:srgbClr val="FF0000"/>
                </a:solidFill>
                <a:ea typeface="HG創英角ﾎﾟｯﾌﾟ体" pitchFamily="49" charset="-128"/>
              </a:rPr>
              <a:t>赤っぽく</a:t>
            </a:r>
            <a:r>
              <a:rPr lang="ja-JP" altLang="en-US" sz="4000" dirty="0">
                <a:ea typeface="HG創英角ﾎﾟｯﾌﾟ体" pitchFamily="49" charset="-128"/>
              </a:rPr>
              <a:t>見えるのは</a:t>
            </a:r>
          </a:p>
        </p:txBody>
      </p:sp>
      <p:sp>
        <p:nvSpPr>
          <p:cNvPr id="34825" name="Line 12"/>
          <p:cNvSpPr>
            <a:spLocks noChangeShapeType="1"/>
          </p:cNvSpPr>
          <p:nvPr/>
        </p:nvSpPr>
        <p:spPr bwMode="auto">
          <a:xfrm>
            <a:off x="6084168" y="4687788"/>
            <a:ext cx="1752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4826" name="Rectangle 10"/>
          <p:cNvSpPr txBox="1">
            <a:spLocks noChangeArrowheads="1"/>
          </p:cNvSpPr>
          <p:nvPr/>
        </p:nvSpPr>
        <p:spPr bwMode="auto">
          <a:xfrm>
            <a:off x="440928" y="3356992"/>
            <a:ext cx="6705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spcBef>
                <a:spcPct val="20000"/>
              </a:spcBef>
            </a:pPr>
            <a:r>
              <a:rPr lang="ja-JP" altLang="en-US" sz="3600" dirty="0">
                <a:latin typeface="Century Gothic" pitchFamily="34" charset="0"/>
                <a:ea typeface="HG創英角ﾎﾟｯﾌﾟ体" pitchFamily="49" charset="-128"/>
                <a:cs typeface="Segoe UI" pitchFamily="34" charset="0"/>
              </a:rPr>
              <a:t>太陽の光が空気中を通る距離が</a:t>
            </a:r>
            <a:r>
              <a:rPr lang="ja-JP" altLang="en-US" sz="2800" u="sng" dirty="0">
                <a:solidFill>
                  <a:srgbClr val="1C5C90"/>
                </a:solidFill>
                <a:latin typeface="Century Gothic" pitchFamily="34" charset="0"/>
                <a:ea typeface="HG創英角ﾎﾟｯﾌﾟ体" pitchFamily="49" charset="-128"/>
                <a:cs typeface="Segoe UI" pitchFamily="34" charset="0"/>
              </a:rPr>
              <a:t>　</a:t>
            </a:r>
          </a:p>
        </p:txBody>
      </p:sp>
      <p:sp>
        <p:nvSpPr>
          <p:cNvPr id="7" name="Text Box 8"/>
          <p:cNvSpPr txBox="1">
            <a:spLocks noChangeArrowheads="1"/>
          </p:cNvSpPr>
          <p:nvPr/>
        </p:nvSpPr>
        <p:spPr bwMode="auto">
          <a:xfrm>
            <a:off x="5220072" y="5085183"/>
            <a:ext cx="2304256" cy="830997"/>
          </a:xfrm>
          <a:prstGeom prst="rect">
            <a:avLst/>
          </a:prstGeom>
          <a:noFill/>
          <a:ln w="9525" algn="ctr">
            <a:noFill/>
            <a:miter lim="800000"/>
            <a:headEnd/>
            <a:tailEnd/>
          </a:ln>
        </p:spPr>
        <p:txBody>
          <a:bodyPr wrap="square">
            <a:spAutoFit/>
          </a:bodyPr>
          <a:lstStyle/>
          <a:p>
            <a:pPr algn="ctr">
              <a:spcBef>
                <a:spcPct val="50000"/>
              </a:spcBef>
              <a:defRPr/>
            </a:pPr>
            <a:r>
              <a:rPr lang="ja-JP" altLang="en-US" sz="4800" dirty="0">
                <a:ln>
                  <a:solidFill>
                    <a:schemeClr val="bg1"/>
                  </a:solidFill>
                </a:ln>
                <a:ea typeface="HG創英角ﾎﾟｯﾌﾟ体" pitchFamily="49" charset="-128"/>
              </a:rPr>
              <a:t>短い</a:t>
            </a:r>
            <a:endParaRPr lang="ja-JP" altLang="en-US" sz="4000" dirty="0">
              <a:ln>
                <a:solidFill>
                  <a:schemeClr val="bg1"/>
                </a:solidFill>
              </a:ln>
              <a:ea typeface="HG創英角ﾎﾟｯﾌﾟ体" pitchFamily="49" charset="-128"/>
            </a:endParaRPr>
          </a:p>
        </p:txBody>
      </p:sp>
      <p:sp>
        <p:nvSpPr>
          <p:cNvPr id="3" name="テキスト ボックス 2"/>
          <p:cNvSpPr txBox="1"/>
          <p:nvPr/>
        </p:nvSpPr>
        <p:spPr>
          <a:xfrm>
            <a:off x="4244020" y="4149080"/>
            <a:ext cx="1952104" cy="646331"/>
          </a:xfrm>
          <a:prstGeom prst="rect">
            <a:avLst/>
          </a:prstGeom>
          <a:noFill/>
        </p:spPr>
        <p:txBody>
          <a:bodyPr wrap="square" rtlCol="0">
            <a:spAutoFit/>
          </a:bodyPr>
          <a:lstStyle/>
          <a:p>
            <a:r>
              <a:rPr kumimoji="1" lang="ja-JP" altLang="en-US" sz="3600" dirty="0">
                <a:latin typeface="HGP創英角ﾎﾟｯﾌﾟ体" pitchFamily="50" charset="-128"/>
                <a:ea typeface="HGP創英角ﾎﾟｯﾌﾟ体" pitchFamily="50" charset="-128"/>
              </a:rPr>
              <a:t>昼よりも</a:t>
            </a:r>
          </a:p>
        </p:txBody>
      </p:sp>
      <p:sp>
        <p:nvSpPr>
          <p:cNvPr id="10" name="テキスト ボックス 9"/>
          <p:cNvSpPr txBox="1"/>
          <p:nvPr/>
        </p:nvSpPr>
        <p:spPr>
          <a:xfrm>
            <a:off x="7876480" y="4149080"/>
            <a:ext cx="1160016" cy="646331"/>
          </a:xfrm>
          <a:prstGeom prst="rect">
            <a:avLst/>
          </a:prstGeom>
          <a:noFill/>
        </p:spPr>
        <p:txBody>
          <a:bodyPr wrap="square" rtlCol="0">
            <a:spAutoFit/>
          </a:bodyPr>
          <a:lstStyle/>
          <a:p>
            <a:r>
              <a:rPr kumimoji="1" lang="ja-JP" altLang="en-US" sz="3600" dirty="0">
                <a:latin typeface="HGP創英角ﾎﾟｯﾌﾟ体" pitchFamily="50" charset="-128"/>
                <a:ea typeface="HGP創英角ﾎﾟｯﾌﾟ体" pitchFamily="50" charset="-128"/>
              </a:rPr>
              <a:t>から</a:t>
            </a:r>
          </a:p>
        </p:txBody>
      </p:sp>
      <p:sp>
        <p:nvSpPr>
          <p:cNvPr id="2" name="スライド番号プレースホルダー 1"/>
          <p:cNvSpPr>
            <a:spLocks noGrp="1"/>
          </p:cNvSpPr>
          <p:nvPr>
            <p:ph type="sldNum" sz="quarter" idx="12"/>
          </p:nvPr>
        </p:nvSpPr>
        <p:spPr/>
        <p:txBody>
          <a:bodyPr/>
          <a:lstStyle/>
          <a:p>
            <a:endParaRPr kumimoji="1" lang="ja-JP" altLang="en-US" dirty="0"/>
          </a:p>
        </p:txBody>
      </p:sp>
    </p:spTree>
    <p:extLst>
      <p:ext uri="{BB962C8B-B14F-4D97-AF65-F5344CB8AC3E}">
        <p14:creationId xmlns:p14="http://schemas.microsoft.com/office/powerpoint/2010/main" val="30585233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43016"/>
                                        </p:tgtEl>
                                        <p:attrNameLst>
                                          <p:attrName>style.visibility</p:attrName>
                                        </p:attrNameLst>
                                      </p:cBhvr>
                                      <p:to>
                                        <p:strVal val="visible"/>
                                      </p:to>
                                    </p:set>
                                    <p:animEffect transition="in" filter="fade">
                                      <p:cBhvr>
                                        <p:cTn id="7" dur="500"/>
                                        <p:tgtEl>
                                          <p:spTgt spid="43016"/>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64" presetClass="path" presetSubtype="0" accel="50000" decel="50000" fill="hold" grpId="0" nodeType="clickEffect">
                                  <p:stCondLst>
                                    <p:cond delay="0"/>
                                  </p:stCondLst>
                                  <p:childTnLst>
                                    <p:animMotion origin="layout" path="M 3.88889E-6 -3.33333E-6 L 0.44027 -0.16481 " pathEditMode="relative" rAng="0" ptsTypes="AA">
                                      <p:cBhvr>
                                        <p:cTn id="14" dur="2000" fill="hold"/>
                                        <p:tgtEl>
                                          <p:spTgt spid="43016"/>
                                        </p:tgtEl>
                                        <p:attrNameLst>
                                          <p:attrName>ppt_x</p:attrName>
                                          <p:attrName>ppt_y</p:attrName>
                                        </p:attrNameLst>
                                      </p:cBhvr>
                                      <p:rCtr x="22014" y="-8241"/>
                                    </p:animMotion>
                                  </p:childTnLst>
                                </p:cTn>
                              </p:par>
                              <p:par>
                                <p:cTn id="15" presetID="14" presetClass="exit" presetSubtype="10" fill="hold" grpId="0" nodeType="withEffect">
                                  <p:stCondLst>
                                    <p:cond delay="0"/>
                                  </p:stCondLst>
                                  <p:childTnLst>
                                    <p:animEffect transition="out" filter="randombar(horizontal)">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6" grpId="0"/>
      <p:bldP spid="43016" grpId="1"/>
      <p:bldP spid="7" grpId="0"/>
      <p:bldP spid="7"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136" y="3789040"/>
            <a:ext cx="1401763" cy="253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円形吹き出し 2"/>
          <p:cNvSpPr/>
          <p:nvPr/>
        </p:nvSpPr>
        <p:spPr>
          <a:xfrm>
            <a:off x="1475656" y="692696"/>
            <a:ext cx="5616624" cy="3456384"/>
          </a:xfrm>
          <a:prstGeom prst="wedgeEllipseCallout">
            <a:avLst/>
          </a:prstGeom>
          <a:solidFill>
            <a:srgbClr val="81DEFF">
              <a:alpha val="60000"/>
            </a:srgbClr>
          </a:solidFill>
          <a:ln>
            <a:solidFill>
              <a:schemeClr val="tx1"/>
            </a:solidFill>
          </a:ln>
          <a:scene3d>
            <a:camera prst="orthographicFront">
              <a:rot lat="0" lon="107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p:cNvSpPr txBox="1"/>
          <p:nvPr/>
        </p:nvSpPr>
        <p:spPr>
          <a:xfrm>
            <a:off x="1705036" y="1412776"/>
            <a:ext cx="5184576" cy="2215991"/>
          </a:xfrm>
          <a:prstGeom prst="rect">
            <a:avLst/>
          </a:prstGeom>
          <a:noFill/>
        </p:spPr>
        <p:txBody>
          <a:bodyPr wrap="square" rtlCol="0">
            <a:spAutoFit/>
          </a:bodyPr>
          <a:lstStyle/>
          <a:p>
            <a:pPr algn="ctr"/>
            <a:r>
              <a:rPr lang="ja-JP" altLang="en-US" sz="6600" dirty="0">
                <a:latin typeface="HGP創英角ﾎﾟｯﾌﾟ体" pitchFamily="50" charset="-128"/>
                <a:ea typeface="HGP創英角ﾎﾟｯﾌﾟ体" pitchFamily="50" charset="-128"/>
              </a:rPr>
              <a:t>今日のまとめ</a:t>
            </a:r>
            <a:endParaRPr kumimoji="1" lang="en-US" altLang="ja-JP" sz="6600" dirty="0">
              <a:latin typeface="HGP創英角ﾎﾟｯﾌﾟ体" pitchFamily="50" charset="-128"/>
              <a:ea typeface="HGP創英角ﾎﾟｯﾌﾟ体" pitchFamily="50" charset="-128"/>
            </a:endParaRPr>
          </a:p>
          <a:p>
            <a:pPr algn="ctr"/>
            <a:r>
              <a:rPr lang="ja-JP" altLang="en-US" sz="7200" dirty="0">
                <a:latin typeface="HGP創英角ﾎﾟｯﾌﾟ体" pitchFamily="50" charset="-128"/>
                <a:ea typeface="HGP創英角ﾎﾟｯﾌﾟ体" pitchFamily="50" charset="-128"/>
              </a:rPr>
              <a:t>おわり</a:t>
            </a:r>
            <a:endParaRPr kumimoji="1" lang="ja-JP" altLang="en-US" sz="7200" dirty="0">
              <a:latin typeface="HGP創英角ﾎﾟｯﾌﾟ体" pitchFamily="50" charset="-128"/>
              <a:ea typeface="HGP創英角ﾎﾟｯﾌﾟ体" pitchFamily="50" charset="-128"/>
            </a:endParaRPr>
          </a:p>
        </p:txBody>
      </p:sp>
      <p:sp>
        <p:nvSpPr>
          <p:cNvPr id="2" name="スライド番号プレースホルダー 1"/>
          <p:cNvSpPr>
            <a:spLocks noGrp="1"/>
          </p:cNvSpPr>
          <p:nvPr>
            <p:ph type="sldNum" sz="quarter" idx="12"/>
          </p:nvPr>
        </p:nvSpPr>
        <p:spPr/>
        <p:txBody>
          <a:bodyPr/>
          <a:lstStyle/>
          <a:p>
            <a:endParaRPr kumimoji="1" lang="ja-JP" altLang="en-US" dirty="0"/>
          </a:p>
        </p:txBody>
      </p:sp>
    </p:spTree>
    <p:extLst>
      <p:ext uri="{BB962C8B-B14F-4D97-AF65-F5344CB8AC3E}">
        <p14:creationId xmlns:p14="http://schemas.microsoft.com/office/powerpoint/2010/main" val="241358646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3" name="Text Box 5"/>
          <p:cNvSpPr txBox="1">
            <a:spLocks noChangeArrowheads="1"/>
          </p:cNvSpPr>
          <p:nvPr/>
        </p:nvSpPr>
        <p:spPr bwMode="auto">
          <a:xfrm>
            <a:off x="0" y="381000"/>
            <a:ext cx="9144000" cy="1006475"/>
          </a:xfrm>
          <a:prstGeom prst="rect">
            <a:avLst/>
          </a:prstGeom>
          <a:noFill/>
          <a:ln w="9525">
            <a:noFill/>
            <a:miter lim="800000"/>
            <a:headEnd/>
            <a:tailEnd/>
          </a:ln>
          <a:effectLst/>
        </p:spPr>
        <p:txBody>
          <a:bodyPr>
            <a:spAutoFit/>
          </a:bodyPr>
          <a:lstStyle/>
          <a:p>
            <a:pPr algn="ctr">
              <a:spcBef>
                <a:spcPct val="50000"/>
              </a:spcBef>
              <a:defRPr/>
            </a:pPr>
            <a:r>
              <a:rPr lang="ja-JP" altLang="en-US" sz="6000" dirty="0">
                <a:effectLst>
                  <a:outerShdw blurRad="38100" dist="38100" dir="2700000" algn="tl">
                    <a:srgbClr val="C0C0C0"/>
                  </a:outerShdw>
                </a:effectLst>
                <a:latin typeface="HG創英角ﾎﾟｯﾌﾟ体" pitchFamily="49" charset="-128"/>
                <a:ea typeface="HG創英角ﾎﾟｯﾌﾟ体" pitchFamily="49" charset="-128"/>
              </a:rPr>
              <a:t>　</a:t>
            </a:r>
            <a:r>
              <a:rPr lang="en-US" altLang="ja-JP" sz="6000" dirty="0">
                <a:effectLst>
                  <a:outerShdw blurRad="38100" dist="38100" dir="2700000" algn="tl">
                    <a:srgbClr val="C0C0C0"/>
                  </a:outerShdw>
                </a:effectLst>
                <a:latin typeface="HG創英角ﾎﾟｯﾌﾟ体" pitchFamily="49" charset="-128"/>
                <a:ea typeface="HG創英角ﾎﾟｯﾌﾟ体" pitchFamily="49" charset="-128"/>
              </a:rPr>
              <a:t>《</a:t>
            </a:r>
            <a:r>
              <a:rPr lang="ja-JP" altLang="en-US" sz="6000" dirty="0">
                <a:effectLst>
                  <a:outerShdw blurRad="38100" dist="38100" dir="2700000" algn="tl">
                    <a:srgbClr val="C0C0C0"/>
                  </a:outerShdw>
                </a:effectLst>
                <a:latin typeface="HG創英角ﾎﾟｯﾌﾟ体" pitchFamily="49" charset="-128"/>
                <a:ea typeface="HG創英角ﾎﾟｯﾌﾟ体" pitchFamily="49" charset="-128"/>
              </a:rPr>
              <a:t>お楽しみ実験</a:t>
            </a:r>
            <a:r>
              <a:rPr lang="en-US" altLang="ja-JP" sz="6000" dirty="0">
                <a:effectLst>
                  <a:outerShdw blurRad="38100" dist="38100" dir="2700000" algn="tl">
                    <a:srgbClr val="C0C0C0"/>
                  </a:outerShdw>
                </a:effectLst>
                <a:latin typeface="HG創英角ﾎﾟｯﾌﾟ体" pitchFamily="49" charset="-128"/>
                <a:ea typeface="HG創英角ﾎﾟｯﾌﾟ体" pitchFamily="49" charset="-128"/>
              </a:rPr>
              <a:t>》</a:t>
            </a:r>
          </a:p>
        </p:txBody>
      </p:sp>
      <p:sp>
        <p:nvSpPr>
          <p:cNvPr id="35843" name="Text Box 6"/>
          <p:cNvSpPr txBox="1">
            <a:spLocks noChangeArrowheads="1"/>
          </p:cNvSpPr>
          <p:nvPr/>
        </p:nvSpPr>
        <p:spPr bwMode="auto">
          <a:xfrm>
            <a:off x="0" y="2366963"/>
            <a:ext cx="9144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r>
              <a:rPr lang="ja-JP" altLang="en-US" sz="7200" dirty="0">
                <a:ea typeface="HG創英角ﾎﾟｯﾌﾟ体" pitchFamily="49" charset="-128"/>
              </a:rPr>
              <a:t>①</a:t>
            </a:r>
            <a:r>
              <a:rPr lang="ja-JP" altLang="en-US" sz="7200" dirty="0">
                <a:ln w="25400">
                  <a:solidFill>
                    <a:schemeClr val="tx1"/>
                  </a:solidFill>
                </a:ln>
                <a:solidFill>
                  <a:srgbClr val="FF9933"/>
                </a:solidFill>
                <a:ea typeface="HG創英角ﾎﾟｯﾌﾟ体" pitchFamily="49" charset="-128"/>
              </a:rPr>
              <a:t>夕焼け色</a:t>
            </a:r>
            <a:r>
              <a:rPr lang="ja-JP" altLang="en-US" sz="7200" dirty="0">
                <a:ea typeface="HG創英角ﾎﾟｯﾌﾟ体" pitchFamily="49" charset="-128"/>
              </a:rPr>
              <a:t>を作ろう</a:t>
            </a:r>
          </a:p>
        </p:txBody>
      </p:sp>
      <p:sp>
        <p:nvSpPr>
          <p:cNvPr id="35844" name="Text Box 7"/>
          <p:cNvSpPr txBox="1">
            <a:spLocks noChangeArrowheads="1"/>
          </p:cNvSpPr>
          <p:nvPr/>
        </p:nvSpPr>
        <p:spPr bwMode="auto">
          <a:xfrm>
            <a:off x="0" y="3813175"/>
            <a:ext cx="9144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r>
              <a:rPr lang="ja-JP" altLang="en-US" sz="7200" dirty="0">
                <a:ea typeface="HG創英角ﾎﾟｯﾌﾟ体" pitchFamily="49" charset="-128"/>
              </a:rPr>
              <a:t>②身近な科学</a:t>
            </a:r>
          </a:p>
        </p:txBody>
      </p:sp>
      <p:sp>
        <p:nvSpPr>
          <p:cNvPr id="2" name="スライド番号プレースホルダー 1"/>
          <p:cNvSpPr>
            <a:spLocks noGrp="1"/>
          </p:cNvSpPr>
          <p:nvPr>
            <p:ph type="sldNum" sz="quarter" idx="12"/>
          </p:nvPr>
        </p:nvSpPr>
        <p:spPr/>
        <p:txBody>
          <a:bodyPr/>
          <a:lstStyle/>
          <a:p>
            <a:endParaRPr kumimoji="1" lang="ja-JP" altLang="en-US" dirty="0"/>
          </a:p>
        </p:txBody>
      </p:sp>
    </p:spTree>
    <p:extLst>
      <p:ext uri="{BB962C8B-B14F-4D97-AF65-F5344CB8AC3E}">
        <p14:creationId xmlns:p14="http://schemas.microsoft.com/office/powerpoint/2010/main" val="3046199980"/>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3" name="Text Box 5"/>
          <p:cNvSpPr txBox="1">
            <a:spLocks noChangeArrowheads="1"/>
          </p:cNvSpPr>
          <p:nvPr/>
        </p:nvSpPr>
        <p:spPr bwMode="auto">
          <a:xfrm>
            <a:off x="0" y="381000"/>
            <a:ext cx="9144000" cy="1006475"/>
          </a:xfrm>
          <a:prstGeom prst="rect">
            <a:avLst/>
          </a:prstGeom>
          <a:noFill/>
          <a:ln w="9525">
            <a:noFill/>
            <a:miter lim="800000"/>
            <a:headEnd/>
            <a:tailEnd/>
          </a:ln>
          <a:effectLst/>
        </p:spPr>
        <p:txBody>
          <a:bodyPr>
            <a:spAutoFit/>
          </a:bodyPr>
          <a:lstStyle/>
          <a:p>
            <a:pPr algn="ctr">
              <a:spcBef>
                <a:spcPct val="50000"/>
              </a:spcBef>
              <a:defRPr/>
            </a:pPr>
            <a:r>
              <a:rPr lang="en-US" altLang="ja-JP" sz="6000" dirty="0">
                <a:effectLst>
                  <a:outerShdw blurRad="38100" dist="38100" dir="2700000" algn="tl">
                    <a:srgbClr val="C0C0C0"/>
                  </a:outerShdw>
                </a:effectLst>
                <a:latin typeface="HG創英角ﾎﾟｯﾌﾟ体" pitchFamily="49" charset="-128"/>
                <a:ea typeface="HG創英角ﾎﾟｯﾌﾟ体" pitchFamily="49" charset="-128"/>
              </a:rPr>
              <a:t>《</a:t>
            </a:r>
            <a:r>
              <a:rPr lang="ja-JP" altLang="en-US" sz="6000" dirty="0">
                <a:effectLst>
                  <a:outerShdw blurRad="38100" dist="38100" dir="2700000" algn="tl">
                    <a:srgbClr val="C0C0C0"/>
                  </a:outerShdw>
                </a:effectLst>
                <a:latin typeface="HG創英角ﾎﾟｯﾌﾟ体" pitchFamily="49" charset="-128"/>
                <a:ea typeface="HG創英角ﾎﾟｯﾌﾟ体" pitchFamily="49" charset="-128"/>
              </a:rPr>
              <a:t>お楽しみ実験①</a:t>
            </a:r>
            <a:r>
              <a:rPr lang="en-US" altLang="ja-JP" sz="6000" dirty="0">
                <a:effectLst>
                  <a:outerShdw blurRad="38100" dist="38100" dir="2700000" algn="tl">
                    <a:srgbClr val="C0C0C0"/>
                  </a:outerShdw>
                </a:effectLst>
                <a:latin typeface="HG創英角ﾎﾟｯﾌﾟ体" pitchFamily="49" charset="-128"/>
                <a:ea typeface="HG創英角ﾎﾟｯﾌﾟ体" pitchFamily="49" charset="-128"/>
              </a:rPr>
              <a:t>》</a:t>
            </a:r>
          </a:p>
        </p:txBody>
      </p:sp>
      <p:sp>
        <p:nvSpPr>
          <p:cNvPr id="35843" name="Text Box 6"/>
          <p:cNvSpPr txBox="1">
            <a:spLocks noChangeArrowheads="1"/>
          </p:cNvSpPr>
          <p:nvPr/>
        </p:nvSpPr>
        <p:spPr bwMode="auto">
          <a:xfrm>
            <a:off x="0" y="2366963"/>
            <a:ext cx="9144000" cy="118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r>
              <a:rPr lang="ja-JP" altLang="en-US" sz="7200" dirty="0">
                <a:ln w="25400">
                  <a:solidFill>
                    <a:schemeClr val="tx1"/>
                  </a:solidFill>
                </a:ln>
                <a:solidFill>
                  <a:srgbClr val="FF6600"/>
                </a:solidFill>
                <a:ea typeface="HG創英角ﾎﾟｯﾌﾟ体" pitchFamily="49" charset="-128"/>
              </a:rPr>
              <a:t>夕焼け色</a:t>
            </a:r>
            <a:r>
              <a:rPr lang="ja-JP" altLang="en-US" sz="7200" dirty="0">
                <a:ea typeface="HG創英角ﾎﾟｯﾌﾟ体" pitchFamily="49" charset="-128"/>
              </a:rPr>
              <a:t>を</a:t>
            </a:r>
          </a:p>
        </p:txBody>
      </p:sp>
      <p:sp>
        <p:nvSpPr>
          <p:cNvPr id="35844" name="Text Box 7"/>
          <p:cNvSpPr txBox="1">
            <a:spLocks noChangeArrowheads="1"/>
          </p:cNvSpPr>
          <p:nvPr/>
        </p:nvSpPr>
        <p:spPr bwMode="auto">
          <a:xfrm>
            <a:off x="0" y="3813175"/>
            <a:ext cx="9144000"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r>
              <a:rPr lang="ja-JP" altLang="en-US" sz="6600">
                <a:ea typeface="HG創英角ﾎﾟｯﾌﾟ体" pitchFamily="49" charset="-128"/>
              </a:rPr>
              <a:t>作ってみよう</a:t>
            </a:r>
          </a:p>
        </p:txBody>
      </p:sp>
      <p:sp>
        <p:nvSpPr>
          <p:cNvPr id="2" name="スライド番号プレースホルダー 1"/>
          <p:cNvSpPr>
            <a:spLocks noGrp="1"/>
          </p:cNvSpPr>
          <p:nvPr>
            <p:ph type="sldNum" sz="quarter" idx="12"/>
          </p:nvPr>
        </p:nvSpPr>
        <p:spPr/>
        <p:txBody>
          <a:bodyPr/>
          <a:lstStyle/>
          <a:p>
            <a:endParaRPr kumimoji="1" lang="ja-JP" altLang="en-US" dirty="0"/>
          </a:p>
        </p:txBody>
      </p:sp>
    </p:spTree>
    <p:extLst>
      <p:ext uri="{BB962C8B-B14F-4D97-AF65-F5344CB8AC3E}">
        <p14:creationId xmlns:p14="http://schemas.microsoft.com/office/powerpoint/2010/main" val="1540334151"/>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1" name="Text Box 7"/>
          <p:cNvSpPr txBox="1">
            <a:spLocks noChangeArrowheads="1"/>
          </p:cNvSpPr>
          <p:nvPr/>
        </p:nvSpPr>
        <p:spPr bwMode="auto">
          <a:xfrm>
            <a:off x="0" y="228600"/>
            <a:ext cx="9144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spcBef>
                <a:spcPct val="50000"/>
              </a:spcBef>
            </a:pPr>
            <a:r>
              <a:rPr lang="en-US" altLang="ja-JP" sz="4400">
                <a:latin typeface="HGS創英角ﾎﾟｯﾌﾟ体" pitchFamily="50" charset="-128"/>
                <a:ea typeface="HGS創英角ﾎﾟｯﾌﾟ体" pitchFamily="50" charset="-128"/>
              </a:rPr>
              <a:t>《</a:t>
            </a:r>
            <a:r>
              <a:rPr lang="ja-JP" altLang="en-US" sz="4400">
                <a:latin typeface="HGS創英角ﾎﾟｯﾌﾟ体" pitchFamily="50" charset="-128"/>
                <a:ea typeface="HGS創英角ﾎﾟｯﾌﾟ体" pitchFamily="50" charset="-128"/>
              </a:rPr>
              <a:t>今日の内容</a:t>
            </a:r>
            <a:r>
              <a:rPr lang="en-US" altLang="ja-JP" sz="4400">
                <a:latin typeface="HGS創英角ﾎﾟｯﾌﾟ体" pitchFamily="50" charset="-128"/>
                <a:ea typeface="HGS創英角ﾎﾟｯﾌﾟ体" pitchFamily="50" charset="-128"/>
              </a:rPr>
              <a:t>》</a:t>
            </a:r>
          </a:p>
        </p:txBody>
      </p:sp>
      <p:sp>
        <p:nvSpPr>
          <p:cNvPr id="4" name="コンテンツ プレースホルダー 3"/>
          <p:cNvSpPr>
            <a:spLocks noGrp="1"/>
          </p:cNvSpPr>
          <p:nvPr>
            <p:ph idx="1"/>
          </p:nvPr>
        </p:nvSpPr>
        <p:spPr>
          <a:xfrm>
            <a:off x="228600" y="1268760"/>
            <a:ext cx="8686800" cy="4525963"/>
          </a:xfrm>
        </p:spPr>
        <p:txBody>
          <a:bodyPr>
            <a:noAutofit/>
          </a:bodyPr>
          <a:lstStyle/>
          <a:p>
            <a:pPr marL="742950" indent="-742950">
              <a:buClr>
                <a:schemeClr val="tx1"/>
              </a:buClr>
              <a:buSzPct val="100000"/>
              <a:buFont typeface="+mj-lt"/>
              <a:buAutoNum type="arabicPeriod"/>
            </a:pPr>
            <a:r>
              <a:rPr kumimoji="1" lang="ja-JP" altLang="en-US" sz="4000" dirty="0">
                <a:solidFill>
                  <a:srgbClr val="000000"/>
                </a:solidFill>
                <a:latin typeface="HGS創英角ﾎﾟｯﾌﾟ体" pitchFamily="50" charset="-128"/>
                <a:ea typeface="HGS創英角ﾎﾟｯﾌﾟ体" pitchFamily="50" charset="-128"/>
              </a:rPr>
              <a:t>前回の復習（光の性質）</a:t>
            </a:r>
            <a:endParaRPr kumimoji="1" lang="en-US" altLang="ja-JP" sz="4000" dirty="0">
              <a:solidFill>
                <a:srgbClr val="000000"/>
              </a:solidFill>
              <a:latin typeface="HGS創英角ﾎﾟｯﾌﾟ体" pitchFamily="50" charset="-128"/>
              <a:ea typeface="HGS創英角ﾎﾟｯﾌﾟ体" pitchFamily="50" charset="-128"/>
            </a:endParaRPr>
          </a:p>
          <a:p>
            <a:pPr marL="742950" indent="-742950">
              <a:buClr>
                <a:schemeClr val="tx1"/>
              </a:buClr>
              <a:buSzPct val="100000"/>
              <a:buFont typeface="+mj-lt"/>
              <a:buAutoNum type="arabicPeriod"/>
            </a:pPr>
            <a:r>
              <a:rPr lang="ja-JP" altLang="en-US" sz="4000" dirty="0">
                <a:solidFill>
                  <a:srgbClr val="000000"/>
                </a:solidFill>
                <a:latin typeface="HGS創英角ﾎﾟｯﾌﾟ体" pitchFamily="50" charset="-128"/>
                <a:ea typeface="HGS創英角ﾎﾟｯﾌﾟ体" pitchFamily="50" charset="-128"/>
              </a:rPr>
              <a:t>光の性質</a:t>
            </a:r>
            <a:endParaRPr lang="en-US" altLang="ja-JP" sz="4000" dirty="0">
              <a:solidFill>
                <a:srgbClr val="000000"/>
              </a:solidFill>
              <a:latin typeface="HGS創英角ﾎﾟｯﾌﾟ体" pitchFamily="50" charset="-128"/>
              <a:ea typeface="HGS創英角ﾎﾟｯﾌﾟ体" pitchFamily="50" charset="-128"/>
            </a:endParaRPr>
          </a:p>
          <a:p>
            <a:pPr marL="742950" indent="-742950">
              <a:buClr>
                <a:schemeClr val="tx1"/>
              </a:buClr>
              <a:buSzPct val="100000"/>
              <a:buFont typeface="+mj-lt"/>
              <a:buAutoNum type="arabicPeriod"/>
            </a:pPr>
            <a:r>
              <a:rPr kumimoji="1" lang="ja-JP" altLang="en-US" sz="4000" dirty="0">
                <a:solidFill>
                  <a:srgbClr val="000000"/>
                </a:solidFill>
                <a:latin typeface="HGS創英角ﾎﾟｯﾌﾟ体" pitchFamily="50" charset="-128"/>
                <a:ea typeface="HGS創英角ﾎﾟｯﾌﾟ体" pitchFamily="50" charset="-128"/>
              </a:rPr>
              <a:t>実験</a:t>
            </a:r>
            <a:r>
              <a:rPr kumimoji="1" lang="en-US" altLang="ja-JP" sz="4000" dirty="0">
                <a:solidFill>
                  <a:srgbClr val="000000"/>
                </a:solidFill>
                <a:latin typeface="HGS創英角ﾎﾟｯﾌﾟ体" pitchFamily="50" charset="-128"/>
                <a:ea typeface="HGS創英角ﾎﾟｯﾌﾟ体" pitchFamily="50" charset="-128"/>
              </a:rPr>
              <a:t>1</a:t>
            </a:r>
            <a:r>
              <a:rPr kumimoji="1" lang="ja-JP" altLang="en-US" sz="4000" dirty="0">
                <a:solidFill>
                  <a:srgbClr val="000000"/>
                </a:solidFill>
                <a:latin typeface="HGS創英角ﾎﾟｯﾌﾟ体" pitchFamily="50" charset="-128"/>
                <a:ea typeface="HGS創英角ﾎﾟｯﾌﾟ体" pitchFamily="50" charset="-128"/>
              </a:rPr>
              <a:t>　</a:t>
            </a:r>
            <a:endParaRPr kumimoji="1" lang="en-US" altLang="ja-JP" sz="4000" dirty="0">
              <a:solidFill>
                <a:srgbClr val="000000"/>
              </a:solidFill>
              <a:latin typeface="HGS創英角ﾎﾟｯﾌﾟ体" pitchFamily="50" charset="-128"/>
              <a:ea typeface="HGS創英角ﾎﾟｯﾌﾟ体" pitchFamily="50" charset="-128"/>
            </a:endParaRPr>
          </a:p>
          <a:p>
            <a:pPr marL="742950" indent="-742950">
              <a:buClr>
                <a:schemeClr val="tx1"/>
              </a:buClr>
              <a:buSzPct val="100000"/>
              <a:buFont typeface="+mj-lt"/>
              <a:buAutoNum type="arabicPeriod"/>
            </a:pPr>
            <a:r>
              <a:rPr lang="ja-JP" altLang="en-US" sz="4000" dirty="0">
                <a:solidFill>
                  <a:srgbClr val="000000"/>
                </a:solidFill>
                <a:latin typeface="HGS創英角ﾎﾟｯﾌﾟ体" pitchFamily="50" charset="-128"/>
                <a:ea typeface="HGS創英角ﾎﾟｯﾌﾟ体" pitchFamily="50" charset="-128"/>
              </a:rPr>
              <a:t>実験</a:t>
            </a:r>
            <a:r>
              <a:rPr lang="en-US" altLang="ja-JP" sz="4000" dirty="0">
                <a:solidFill>
                  <a:srgbClr val="000000"/>
                </a:solidFill>
                <a:latin typeface="HGS創英角ﾎﾟｯﾌﾟ体" pitchFamily="50" charset="-128"/>
                <a:ea typeface="HGS創英角ﾎﾟｯﾌﾟ体" pitchFamily="50" charset="-128"/>
              </a:rPr>
              <a:t>2</a:t>
            </a:r>
            <a:r>
              <a:rPr lang="ja-JP" altLang="en-US" sz="4000" dirty="0">
                <a:solidFill>
                  <a:srgbClr val="000000"/>
                </a:solidFill>
                <a:latin typeface="HGS創英角ﾎﾟｯﾌﾟ体" pitchFamily="50" charset="-128"/>
                <a:ea typeface="HGS創英角ﾎﾟｯﾌﾟ体" pitchFamily="50" charset="-128"/>
              </a:rPr>
              <a:t>　</a:t>
            </a:r>
            <a:endParaRPr lang="en-US" altLang="ja-JP" sz="4000" dirty="0">
              <a:solidFill>
                <a:srgbClr val="000000"/>
              </a:solidFill>
              <a:latin typeface="HGS創英角ﾎﾟｯﾌﾟ体" pitchFamily="50" charset="-128"/>
              <a:ea typeface="HGS創英角ﾎﾟｯﾌﾟ体" pitchFamily="50" charset="-128"/>
            </a:endParaRPr>
          </a:p>
          <a:p>
            <a:pPr marL="742950" indent="-742950">
              <a:buClr>
                <a:schemeClr val="tx1"/>
              </a:buClr>
              <a:buSzPct val="100000"/>
              <a:buFont typeface="+mj-lt"/>
              <a:buAutoNum type="arabicPeriod"/>
            </a:pPr>
            <a:r>
              <a:rPr lang="ja-JP" altLang="en-US" sz="4000" dirty="0">
                <a:solidFill>
                  <a:srgbClr val="000000"/>
                </a:solidFill>
                <a:latin typeface="HGS創英角ﾎﾟｯﾌﾟ体" pitchFamily="50" charset="-128"/>
                <a:ea typeface="HGS創英角ﾎﾟｯﾌﾟ体" pitchFamily="50" charset="-128"/>
              </a:rPr>
              <a:t>夕焼けはなぜ赤いのか？</a:t>
            </a:r>
            <a:endParaRPr lang="en-US" altLang="ja-JP" sz="4000" dirty="0">
              <a:solidFill>
                <a:srgbClr val="000000"/>
              </a:solidFill>
              <a:latin typeface="HGS創英角ﾎﾟｯﾌﾟ体" pitchFamily="50" charset="-128"/>
              <a:ea typeface="HGS創英角ﾎﾟｯﾌﾟ体" pitchFamily="50" charset="-128"/>
            </a:endParaRPr>
          </a:p>
          <a:p>
            <a:pPr marL="742950" indent="-742950">
              <a:buClr>
                <a:schemeClr val="tx1"/>
              </a:buClr>
              <a:buSzPct val="100000"/>
              <a:buFont typeface="+mj-lt"/>
              <a:buAutoNum type="arabicPeriod"/>
            </a:pPr>
            <a:r>
              <a:rPr lang="ja-JP" altLang="en-US" sz="4000" dirty="0">
                <a:solidFill>
                  <a:srgbClr val="000000"/>
                </a:solidFill>
                <a:latin typeface="HGS創英角ﾎﾟｯﾌﾟ体" pitchFamily="50" charset="-128"/>
                <a:ea typeface="HGS創英角ﾎﾟｯﾌﾟ体" pitchFamily="50" charset="-128"/>
              </a:rPr>
              <a:t>今日のまとめ　</a:t>
            </a:r>
            <a:endParaRPr lang="en-US" altLang="ja-JP" sz="4000" dirty="0">
              <a:solidFill>
                <a:srgbClr val="000000"/>
              </a:solidFill>
              <a:latin typeface="HGS創英角ﾎﾟｯﾌﾟ体" pitchFamily="50" charset="-128"/>
              <a:ea typeface="HGS創英角ﾎﾟｯﾌﾟ体" pitchFamily="50" charset="-128"/>
            </a:endParaRPr>
          </a:p>
          <a:p>
            <a:pPr marL="742950" indent="-742950">
              <a:buClr>
                <a:schemeClr val="tx1"/>
              </a:buClr>
              <a:buSzPct val="100000"/>
              <a:buFont typeface="+mj-lt"/>
              <a:buAutoNum type="arabicPeriod"/>
            </a:pPr>
            <a:r>
              <a:rPr lang="ja-JP" altLang="en-US" sz="4000" dirty="0">
                <a:solidFill>
                  <a:srgbClr val="000000"/>
                </a:solidFill>
                <a:latin typeface="HGS創英角ﾎﾟｯﾌﾟ体" pitchFamily="50" charset="-128"/>
                <a:ea typeface="HGS創英角ﾎﾟｯﾌﾟ体" pitchFamily="50" charset="-128"/>
              </a:rPr>
              <a:t>お楽しみ実験</a:t>
            </a:r>
            <a:endParaRPr lang="en-US" altLang="ja-JP" sz="4000" dirty="0">
              <a:solidFill>
                <a:srgbClr val="000000"/>
              </a:solidFill>
              <a:latin typeface="HGS創英角ﾎﾟｯﾌﾟ体" pitchFamily="50" charset="-128"/>
              <a:ea typeface="HGS創英角ﾎﾟｯﾌﾟ体" pitchFamily="50" charset="-128"/>
            </a:endParaRPr>
          </a:p>
        </p:txBody>
      </p:sp>
      <p:sp>
        <p:nvSpPr>
          <p:cNvPr id="2" name="スライド番号プレースホルダー 1"/>
          <p:cNvSpPr>
            <a:spLocks noGrp="1"/>
          </p:cNvSpPr>
          <p:nvPr>
            <p:ph type="sldNum" sz="quarter" idx="12"/>
          </p:nvPr>
        </p:nvSpPr>
        <p:spPr/>
        <p:txBody>
          <a:bodyPr/>
          <a:lstStyle/>
          <a:p>
            <a:endParaRPr kumimoji="1" lang="ja-JP" altLang="en-US" dirty="0"/>
          </a:p>
        </p:txBody>
      </p:sp>
      <p:sp>
        <p:nvSpPr>
          <p:cNvPr id="3" name="テキスト ボックス 2"/>
          <p:cNvSpPr txBox="1"/>
          <p:nvPr/>
        </p:nvSpPr>
        <p:spPr>
          <a:xfrm>
            <a:off x="3851920" y="1988840"/>
            <a:ext cx="3240360" cy="707886"/>
          </a:xfrm>
          <a:prstGeom prst="rect">
            <a:avLst/>
          </a:prstGeom>
          <a:noFill/>
        </p:spPr>
        <p:txBody>
          <a:bodyPr wrap="square" rtlCol="0">
            <a:spAutoFit/>
          </a:bodyPr>
          <a:lstStyle/>
          <a:p>
            <a:r>
              <a:rPr kumimoji="1" lang="ja-JP" altLang="en-US" sz="4000" dirty="0">
                <a:latin typeface="HGP創英角ﾎﾟｯﾌﾟ体" pitchFamily="50" charset="-128"/>
                <a:ea typeface="HGP創英角ﾎﾟｯﾌﾟ体" pitchFamily="50" charset="-128"/>
              </a:rPr>
              <a:t>←</a:t>
            </a:r>
            <a:r>
              <a:rPr kumimoji="1" lang="en-US" altLang="ja-JP" sz="4000" b="1" i="1" dirty="0">
                <a:solidFill>
                  <a:srgbClr val="FF33CC"/>
                </a:solidFill>
                <a:latin typeface="HGP創英角ﾎﾟｯﾌﾟ体" pitchFamily="50" charset="-128"/>
                <a:ea typeface="HGP創英角ﾎﾟｯﾌﾟ体" pitchFamily="50" charset="-128"/>
              </a:rPr>
              <a:t>New!!</a:t>
            </a:r>
            <a:endParaRPr kumimoji="1" lang="ja-JP" altLang="en-US" sz="4000" b="1" i="1" dirty="0">
              <a:solidFill>
                <a:srgbClr val="FF33CC"/>
              </a:solidFill>
              <a:latin typeface="HGP創英角ﾎﾟｯﾌﾟ体" pitchFamily="50" charset="-128"/>
              <a:ea typeface="HGP創英角ﾎﾟｯﾌﾟ体" pitchFamily="50" charset="-128"/>
            </a:endParaRPr>
          </a:p>
        </p:txBody>
      </p:sp>
    </p:spTree>
    <p:extLst>
      <p:ext uri="{BB962C8B-B14F-4D97-AF65-F5344CB8AC3E}">
        <p14:creationId xmlns:p14="http://schemas.microsoft.com/office/powerpoint/2010/main" val="3713188426"/>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7" name="Picture 3" descr="図1"/>
          <p:cNvPicPr>
            <a:picLocks noGrp="1" noChangeAspect="1" noChangeArrowheads="1"/>
          </p:cNvPicPr>
          <p:nvPr>
            <p:ph type="body" idx="4294967295"/>
          </p:nvPr>
        </p:nvPicPr>
        <p:blipFill>
          <a:blip r:embed="rId3" cstate="print">
            <a:extLst>
              <a:ext uri="{28A0092B-C50C-407E-A947-70E740481C1C}">
                <a14:useLocalDpi xmlns:a14="http://schemas.microsoft.com/office/drawing/2010/main" val="0"/>
              </a:ext>
            </a:extLst>
          </a:blip>
          <a:srcRect/>
          <a:stretch>
            <a:fillRect/>
          </a:stretch>
        </p:blipFill>
        <p:spPr>
          <a:xfrm>
            <a:off x="6324600" y="1219200"/>
            <a:ext cx="830263" cy="2057400"/>
          </a:xfrm>
          <a:solidFill>
            <a:schemeClr val="accent1">
              <a:alpha val="0"/>
            </a:schemeClr>
          </a:solidFill>
        </p:spPr>
      </p:pic>
      <p:sp>
        <p:nvSpPr>
          <p:cNvPr id="36869" name="Text Box 5"/>
          <p:cNvSpPr txBox="1">
            <a:spLocks noChangeArrowheads="1"/>
          </p:cNvSpPr>
          <p:nvPr/>
        </p:nvSpPr>
        <p:spPr bwMode="auto">
          <a:xfrm>
            <a:off x="1101725" y="3124200"/>
            <a:ext cx="25558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spcBef>
                <a:spcPct val="50000"/>
              </a:spcBef>
            </a:pPr>
            <a:r>
              <a:rPr lang="ja-JP" altLang="en-US">
                <a:solidFill>
                  <a:srgbClr val="000000"/>
                </a:solidFill>
                <a:latin typeface="HG創英角ﾎﾟｯﾌﾟ体" pitchFamily="49" charset="-128"/>
                <a:ea typeface="HG創英角ﾎﾟｯﾌﾟ体" pitchFamily="49" charset="-128"/>
              </a:rPr>
              <a:t>かいちゅうでんとう</a:t>
            </a:r>
            <a:r>
              <a:rPr lang="ja-JP" altLang="en-US">
                <a:solidFill>
                  <a:srgbClr val="000000"/>
                </a:solidFill>
                <a:ea typeface="HG創英角ｺﾞｼｯｸUB" pitchFamily="49" charset="-128"/>
              </a:rPr>
              <a:t>　　　　　</a:t>
            </a:r>
          </a:p>
        </p:txBody>
      </p:sp>
      <p:sp>
        <p:nvSpPr>
          <p:cNvPr id="36870" name="Text Box 6"/>
          <p:cNvSpPr txBox="1">
            <a:spLocks noChangeArrowheads="1"/>
          </p:cNvSpPr>
          <p:nvPr/>
        </p:nvSpPr>
        <p:spPr bwMode="auto">
          <a:xfrm>
            <a:off x="5308600" y="3352800"/>
            <a:ext cx="2844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spcBef>
                <a:spcPct val="50000"/>
              </a:spcBef>
            </a:pPr>
            <a:r>
              <a:rPr lang="ja-JP" altLang="en-US" sz="3200">
                <a:solidFill>
                  <a:srgbClr val="000000"/>
                </a:solidFill>
                <a:ea typeface="HG創英角ﾎﾟｯﾌﾟ体" pitchFamily="49" charset="-128"/>
              </a:rPr>
              <a:t>ペットボトル</a:t>
            </a:r>
          </a:p>
        </p:txBody>
      </p:sp>
      <p:sp>
        <p:nvSpPr>
          <p:cNvPr id="36871" name="Text Box 8"/>
          <p:cNvSpPr txBox="1">
            <a:spLocks noChangeArrowheads="1"/>
          </p:cNvSpPr>
          <p:nvPr/>
        </p:nvSpPr>
        <p:spPr bwMode="auto">
          <a:xfrm>
            <a:off x="1219200" y="3382963"/>
            <a:ext cx="21971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spcBef>
                <a:spcPct val="50000"/>
              </a:spcBef>
            </a:pPr>
            <a:r>
              <a:rPr lang="ja-JP" altLang="en-US" sz="3200">
                <a:solidFill>
                  <a:srgbClr val="000000"/>
                </a:solidFill>
                <a:ea typeface="HGP創英角ﾎﾟｯﾌﾟ体" pitchFamily="50" charset="-128"/>
              </a:rPr>
              <a:t>懐中電灯</a:t>
            </a:r>
          </a:p>
        </p:txBody>
      </p:sp>
      <p:sp>
        <p:nvSpPr>
          <p:cNvPr id="13315" name="Text Box 3"/>
          <p:cNvSpPr txBox="1">
            <a:spLocks noChangeArrowheads="1"/>
          </p:cNvSpPr>
          <p:nvPr/>
        </p:nvSpPr>
        <p:spPr bwMode="auto">
          <a:xfrm>
            <a:off x="0" y="159603"/>
            <a:ext cx="9144000" cy="830997"/>
          </a:xfrm>
          <a:prstGeom prst="rect">
            <a:avLst/>
          </a:prstGeom>
          <a:noFill/>
          <a:ln w="9525" algn="ctr">
            <a:noFill/>
            <a:miter lim="800000"/>
            <a:headEnd/>
            <a:tailEnd/>
          </a:ln>
        </p:spPr>
        <p:txBody>
          <a:bodyPr>
            <a:spAutoFit/>
          </a:bodyPr>
          <a:lstStyle/>
          <a:p>
            <a:pPr marL="342900" indent="-342900" algn="ctr">
              <a:spcBef>
                <a:spcPct val="50000"/>
              </a:spcBef>
              <a:defRPr/>
            </a:pPr>
            <a:r>
              <a:rPr lang="en-US" altLang="ja-JP" sz="4800" dirty="0">
                <a:ln>
                  <a:solidFill>
                    <a:schemeClr val="bg1"/>
                  </a:solidFill>
                </a:ln>
                <a:effectLst>
                  <a:outerShdw blurRad="38100" dist="38100" dir="2700000" algn="tl">
                    <a:srgbClr val="000000">
                      <a:alpha val="43137"/>
                    </a:srgbClr>
                  </a:outerShdw>
                </a:effectLst>
                <a:latin typeface="HG創英角ﾎﾟｯﾌﾟ体" pitchFamily="49" charset="-128"/>
                <a:ea typeface="HG創英角ﾎﾟｯﾌﾟ体" pitchFamily="49" charset="-128"/>
              </a:rPr>
              <a:t>《</a:t>
            </a:r>
            <a:r>
              <a:rPr lang="ja-JP" altLang="en-US" sz="4800" dirty="0">
                <a:ln>
                  <a:solidFill>
                    <a:schemeClr val="bg1"/>
                  </a:solidFill>
                </a:ln>
                <a:effectLst>
                  <a:outerShdw blurRad="38100" dist="38100" dir="2700000" algn="tl">
                    <a:srgbClr val="000000">
                      <a:alpha val="43137"/>
                    </a:srgbClr>
                  </a:outerShdw>
                </a:effectLst>
                <a:latin typeface="HG創英角ﾎﾟｯﾌﾟ体" pitchFamily="49" charset="-128"/>
                <a:ea typeface="HG創英角ﾎﾟｯﾌﾟ体" pitchFamily="49" charset="-128"/>
              </a:rPr>
              <a:t>使う物</a:t>
            </a:r>
            <a:r>
              <a:rPr lang="en-US" altLang="ja-JP" sz="4800" dirty="0">
                <a:ln>
                  <a:solidFill>
                    <a:schemeClr val="bg1"/>
                  </a:solidFill>
                </a:ln>
                <a:effectLst>
                  <a:outerShdw blurRad="38100" dist="38100" dir="2700000" algn="tl">
                    <a:srgbClr val="000000">
                      <a:alpha val="43137"/>
                    </a:srgbClr>
                  </a:outerShdw>
                </a:effectLst>
                <a:latin typeface="HG創英角ﾎﾟｯﾌﾟ体" pitchFamily="49" charset="-128"/>
                <a:ea typeface="HG創英角ﾎﾟｯﾌﾟ体" pitchFamily="49" charset="-128"/>
              </a:rPr>
              <a:t>》</a:t>
            </a:r>
          </a:p>
        </p:txBody>
      </p:sp>
      <p:sp>
        <p:nvSpPr>
          <p:cNvPr id="27" name="Text Box 4"/>
          <p:cNvSpPr txBox="1">
            <a:spLocks noChangeArrowheads="1"/>
          </p:cNvSpPr>
          <p:nvPr/>
        </p:nvSpPr>
        <p:spPr bwMode="auto">
          <a:xfrm>
            <a:off x="6261549" y="5713733"/>
            <a:ext cx="1066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spcBef>
                <a:spcPct val="20000"/>
              </a:spcBef>
            </a:pPr>
            <a:r>
              <a:rPr lang="ja-JP" altLang="en-US" sz="3200">
                <a:solidFill>
                  <a:srgbClr val="000000"/>
                </a:solidFill>
                <a:latin typeface="HGP創英角ﾎﾟｯﾌﾟ体" pitchFamily="50" charset="-128"/>
                <a:ea typeface="HGP創英角ﾎﾟｯﾌﾟ体" pitchFamily="50" charset="-128"/>
              </a:rPr>
              <a:t>液体</a:t>
            </a:r>
          </a:p>
        </p:txBody>
      </p:sp>
      <p:sp>
        <p:nvSpPr>
          <p:cNvPr id="28" name="Text Box 11"/>
          <p:cNvSpPr txBox="1">
            <a:spLocks noChangeArrowheads="1"/>
          </p:cNvSpPr>
          <p:nvPr/>
        </p:nvSpPr>
        <p:spPr bwMode="auto">
          <a:xfrm>
            <a:off x="1465339" y="5636517"/>
            <a:ext cx="16049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spcBef>
                <a:spcPct val="20000"/>
              </a:spcBef>
            </a:pPr>
            <a:r>
              <a:rPr lang="ja-JP" altLang="en-US" sz="3200">
                <a:solidFill>
                  <a:srgbClr val="000000"/>
                </a:solidFill>
                <a:latin typeface="HGP創英角ﾎﾟｯﾌﾟ体" pitchFamily="50" charset="-128"/>
                <a:ea typeface="HGP創英角ﾎﾟｯﾌﾟ体" pitchFamily="50" charset="-128"/>
              </a:rPr>
              <a:t>スポイト</a:t>
            </a:r>
          </a:p>
        </p:txBody>
      </p:sp>
      <p:grpSp>
        <p:nvGrpSpPr>
          <p:cNvPr id="29" name="グループ化 28"/>
          <p:cNvGrpSpPr/>
          <p:nvPr/>
        </p:nvGrpSpPr>
        <p:grpSpPr>
          <a:xfrm rot="19964227">
            <a:off x="1127146" y="4535221"/>
            <a:ext cx="2478527" cy="571357"/>
            <a:chOff x="2678978" y="1698372"/>
            <a:chExt cx="2478527" cy="571357"/>
          </a:xfrm>
        </p:grpSpPr>
        <p:sp>
          <p:nvSpPr>
            <p:cNvPr id="30" name="円/楕円 29"/>
            <p:cNvSpPr/>
            <p:nvPr/>
          </p:nvSpPr>
          <p:spPr>
            <a:xfrm>
              <a:off x="4210817" y="1744460"/>
              <a:ext cx="946688" cy="47998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1" name="円/楕円 30"/>
            <p:cNvSpPr/>
            <p:nvPr/>
          </p:nvSpPr>
          <p:spPr>
            <a:xfrm>
              <a:off x="4170410" y="1698372"/>
              <a:ext cx="45719" cy="57135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2" name="正方形/長方形 31"/>
            <p:cNvSpPr/>
            <p:nvPr/>
          </p:nvSpPr>
          <p:spPr>
            <a:xfrm>
              <a:off x="3477909" y="1848664"/>
              <a:ext cx="691874" cy="2707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3" name="二等辺三角形 32"/>
            <p:cNvSpPr/>
            <p:nvPr/>
          </p:nvSpPr>
          <p:spPr>
            <a:xfrm rot="16200000">
              <a:off x="3287016" y="1934780"/>
              <a:ext cx="270771" cy="98538"/>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正方形/長方形 33"/>
            <p:cNvSpPr/>
            <p:nvPr/>
          </p:nvSpPr>
          <p:spPr>
            <a:xfrm>
              <a:off x="2678978" y="1961190"/>
              <a:ext cx="720080" cy="457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2" name="グループ化 1"/>
          <p:cNvGrpSpPr/>
          <p:nvPr/>
        </p:nvGrpSpPr>
        <p:grpSpPr>
          <a:xfrm>
            <a:off x="6203109" y="4067421"/>
            <a:ext cx="1145580" cy="1589384"/>
            <a:chOff x="1694160" y="4221088"/>
            <a:chExt cx="1145580" cy="1589384"/>
          </a:xfrm>
        </p:grpSpPr>
        <p:sp>
          <p:nvSpPr>
            <p:cNvPr id="35" name="円柱 34"/>
            <p:cNvSpPr/>
            <p:nvPr/>
          </p:nvSpPr>
          <p:spPr>
            <a:xfrm>
              <a:off x="1767135" y="4293095"/>
              <a:ext cx="999630" cy="1517377"/>
            </a:xfrm>
            <a:prstGeom prst="ca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6" name="円柱 35"/>
            <p:cNvSpPr/>
            <p:nvPr/>
          </p:nvSpPr>
          <p:spPr>
            <a:xfrm>
              <a:off x="1694160" y="4221088"/>
              <a:ext cx="1145580" cy="432048"/>
            </a:xfrm>
            <a:prstGeom prst="can">
              <a:avLst>
                <a:gd name="adj" fmla="val 50000"/>
              </a:avLst>
            </a:prstGeom>
            <a:pattFill prst="ltVert">
              <a:fgClr>
                <a:schemeClr val="tx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円柱 36"/>
            <p:cNvSpPr/>
            <p:nvPr/>
          </p:nvSpPr>
          <p:spPr>
            <a:xfrm>
              <a:off x="1800755" y="5016995"/>
              <a:ext cx="932941" cy="716261"/>
            </a:xfrm>
            <a:prstGeom prst="can">
              <a:avLst>
                <a:gd name="adj" fmla="val 35915"/>
              </a:avLst>
            </a:prstGeom>
            <a:solidFill>
              <a:schemeClr val="bg2">
                <a:lumMod val="90000"/>
                <a:alpha val="2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8" name="円/楕円 37"/>
            <p:cNvSpPr/>
            <p:nvPr/>
          </p:nvSpPr>
          <p:spPr>
            <a:xfrm>
              <a:off x="1713957" y="4221088"/>
              <a:ext cx="1093612" cy="2160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9" name="円/楕円 38"/>
            <p:cNvSpPr/>
            <p:nvPr/>
          </p:nvSpPr>
          <p:spPr>
            <a:xfrm>
              <a:off x="1833824" y="4283569"/>
              <a:ext cx="853878" cy="10801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23" name="グループ化 22"/>
          <p:cNvGrpSpPr/>
          <p:nvPr/>
        </p:nvGrpSpPr>
        <p:grpSpPr>
          <a:xfrm>
            <a:off x="1321580" y="1700808"/>
            <a:ext cx="2116164" cy="864099"/>
            <a:chOff x="2959892" y="5301205"/>
            <a:chExt cx="2116164" cy="864099"/>
          </a:xfrm>
        </p:grpSpPr>
        <p:sp>
          <p:nvSpPr>
            <p:cNvPr id="24" name="台形 23"/>
            <p:cNvSpPr/>
            <p:nvPr/>
          </p:nvSpPr>
          <p:spPr>
            <a:xfrm rot="16200000">
              <a:off x="4100247" y="5556935"/>
              <a:ext cx="864095" cy="352636"/>
            </a:xfrm>
            <a:prstGeom prst="trapezoid">
              <a:avLst>
                <a:gd name="adj" fmla="val 33153"/>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柱 24"/>
            <p:cNvSpPr/>
            <p:nvPr/>
          </p:nvSpPr>
          <p:spPr>
            <a:xfrm rot="5400000">
              <a:off x="3405907" y="4961558"/>
              <a:ext cx="648070" cy="1540099"/>
            </a:xfrm>
            <a:prstGeom prst="can">
              <a:avLst>
                <a:gd name="adj" fmla="val 32349"/>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円柱 25"/>
            <p:cNvSpPr/>
            <p:nvPr/>
          </p:nvSpPr>
          <p:spPr>
            <a:xfrm rot="5400000">
              <a:off x="4396599" y="5485847"/>
              <a:ext cx="864096" cy="494818"/>
            </a:xfrm>
            <a:prstGeom prst="can">
              <a:avLst>
                <a:gd name="adj" fmla="val 90000"/>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p:nvSpPr>
          <p:spPr>
            <a:xfrm>
              <a:off x="4880124" y="5444145"/>
              <a:ext cx="144016" cy="612068"/>
            </a:xfrm>
            <a:prstGeom prst="ellipse">
              <a:avLst/>
            </a:prstGeom>
            <a:solidFill>
              <a:srgbClr val="FFFF00"/>
            </a:solidFill>
            <a:ln>
              <a:solidFill>
                <a:srgbClr val="0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台形 40"/>
            <p:cNvSpPr/>
            <p:nvPr/>
          </p:nvSpPr>
          <p:spPr>
            <a:xfrm rot="16200000">
              <a:off x="4096374" y="5670378"/>
              <a:ext cx="711991" cy="124959"/>
            </a:xfrm>
            <a:prstGeom prst="trapezoid">
              <a:avLst>
                <a:gd name="adj" fmla="val 36469"/>
              </a:avLst>
            </a:prstGeom>
            <a:gradFill>
              <a:gsLst>
                <a:gs pos="0">
                  <a:schemeClr val="bg1">
                    <a:lumMod val="85000"/>
                  </a:schemeClr>
                </a:gs>
                <a:gs pos="100000">
                  <a:schemeClr val="bg1">
                    <a:lumMod val="6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スライド番号プレースホルダー 2"/>
          <p:cNvSpPr>
            <a:spLocks noGrp="1"/>
          </p:cNvSpPr>
          <p:nvPr>
            <p:ph type="sldNum" sz="quarter" idx="12"/>
          </p:nvPr>
        </p:nvSpPr>
        <p:spPr/>
        <p:txBody>
          <a:bodyPr/>
          <a:lstStyle/>
          <a:p>
            <a:endParaRPr kumimoji="1" lang="ja-JP" altLang="en-US" dirty="0"/>
          </a:p>
        </p:txBody>
      </p:sp>
    </p:spTree>
    <p:extLst>
      <p:ext uri="{BB962C8B-B14F-4D97-AF65-F5344CB8AC3E}">
        <p14:creationId xmlns:p14="http://schemas.microsoft.com/office/powerpoint/2010/main" val="1751626749"/>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890" name="グループ化 8"/>
          <p:cNvGrpSpPr>
            <a:grpSpLocks/>
          </p:cNvGrpSpPr>
          <p:nvPr/>
        </p:nvGrpSpPr>
        <p:grpSpPr bwMode="auto">
          <a:xfrm>
            <a:off x="685800" y="3927475"/>
            <a:ext cx="7924800" cy="869950"/>
            <a:chOff x="685800" y="3933825"/>
            <a:chExt cx="7924800" cy="869950"/>
          </a:xfrm>
        </p:grpSpPr>
        <p:sp>
          <p:nvSpPr>
            <p:cNvPr id="37898" name="Text Box 4"/>
            <p:cNvSpPr txBox="1">
              <a:spLocks noChangeArrowheads="1"/>
            </p:cNvSpPr>
            <p:nvPr/>
          </p:nvSpPr>
          <p:spPr bwMode="auto">
            <a:xfrm>
              <a:off x="685800" y="4162425"/>
              <a:ext cx="7924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742950" indent="-742950"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spcBef>
                  <a:spcPct val="50000"/>
                </a:spcBef>
                <a:buFont typeface="Century Gothic" pitchFamily="34" charset="0"/>
                <a:buAutoNum type="arabicPeriod" startAt="3"/>
              </a:pPr>
              <a:r>
                <a:rPr lang="ja-JP" altLang="en-US" sz="3600">
                  <a:latin typeface="HG創英角ﾎﾟｯﾌﾟ体" pitchFamily="49" charset="-128"/>
                  <a:ea typeface="HG創英角ﾎﾟｯﾌﾟ体" pitchFamily="49" charset="-128"/>
                </a:rPr>
                <a:t>懐中電灯の光を底から当てて見る。</a:t>
              </a:r>
              <a:endParaRPr lang="ja-JP" altLang="en-US">
                <a:latin typeface="HG創英角ﾎﾟｯﾌﾟ体" pitchFamily="49" charset="-128"/>
                <a:ea typeface="HG創英角ﾎﾟｯﾌﾟ体" pitchFamily="49" charset="-128"/>
              </a:endParaRPr>
            </a:p>
          </p:txBody>
        </p:sp>
        <p:sp>
          <p:nvSpPr>
            <p:cNvPr id="37899" name="Text Box 5"/>
            <p:cNvSpPr txBox="1">
              <a:spLocks noChangeArrowheads="1"/>
            </p:cNvSpPr>
            <p:nvPr/>
          </p:nvSpPr>
          <p:spPr bwMode="auto">
            <a:xfrm>
              <a:off x="1143000" y="3933825"/>
              <a:ext cx="2663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spcBef>
                  <a:spcPct val="50000"/>
                </a:spcBef>
              </a:pPr>
              <a:r>
                <a:rPr lang="ja-JP" altLang="en-US">
                  <a:latin typeface="HG創英角ﾎﾟｯﾌﾟ体" pitchFamily="49" charset="-128"/>
                  <a:ea typeface="HG創英角ﾎﾟｯﾌﾟ体" pitchFamily="49" charset="-128"/>
                </a:rPr>
                <a:t>かいちゅうでんとう</a:t>
              </a:r>
            </a:p>
          </p:txBody>
        </p:sp>
      </p:grpSp>
      <p:grpSp>
        <p:nvGrpSpPr>
          <p:cNvPr id="37891" name="グループ化 9"/>
          <p:cNvGrpSpPr>
            <a:grpSpLocks/>
          </p:cNvGrpSpPr>
          <p:nvPr/>
        </p:nvGrpSpPr>
        <p:grpSpPr bwMode="auto">
          <a:xfrm>
            <a:off x="611188" y="1554163"/>
            <a:ext cx="8229600" cy="2954655"/>
            <a:chOff x="685800" y="1842472"/>
            <a:chExt cx="8229600" cy="2954973"/>
          </a:xfrm>
        </p:grpSpPr>
        <p:sp>
          <p:nvSpPr>
            <p:cNvPr id="37896" name="Text Box 3"/>
            <p:cNvSpPr txBox="1">
              <a:spLocks noChangeArrowheads="1"/>
            </p:cNvSpPr>
            <p:nvPr/>
          </p:nvSpPr>
          <p:spPr bwMode="auto">
            <a:xfrm>
              <a:off x="685800" y="1842472"/>
              <a:ext cx="8229600" cy="2954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742950" indent="-742950"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spcBef>
                  <a:spcPct val="50000"/>
                </a:spcBef>
                <a:buFont typeface="Century Gothic" pitchFamily="34" charset="0"/>
                <a:buAutoNum type="arabicPeriod"/>
              </a:pPr>
              <a:r>
                <a:rPr lang="ja-JP" altLang="en-US" sz="3600" dirty="0">
                  <a:latin typeface="HG創英角ﾎﾟｯﾌﾟ体" pitchFamily="49" charset="-128"/>
                  <a:ea typeface="HG創英角ﾎﾟｯﾌﾟ体" pitchFamily="49" charset="-128"/>
                </a:rPr>
                <a:t>ペットボトルに水を入れる。</a:t>
              </a:r>
              <a:endParaRPr lang="ja-JP" altLang="en-US" sz="3200" dirty="0">
                <a:latin typeface="HG創英角ﾎﾟｯﾌﾟ体" pitchFamily="49" charset="-128"/>
                <a:ea typeface="HG創英角ﾎﾟｯﾌﾟ体" pitchFamily="49" charset="-128"/>
              </a:endParaRPr>
            </a:p>
            <a:p>
              <a:pPr eaLnBrk="1" hangingPunct="1">
                <a:spcBef>
                  <a:spcPct val="50000"/>
                </a:spcBef>
                <a:buFont typeface="Century Gothic" pitchFamily="34" charset="0"/>
                <a:buNone/>
              </a:pPr>
              <a:r>
                <a:rPr lang="en-US" altLang="ja-JP" sz="3600" dirty="0">
                  <a:latin typeface="HG創英角ﾎﾟｯﾌﾟ体" pitchFamily="49" charset="-128"/>
                  <a:ea typeface="HG創英角ﾎﾟｯﾌﾟ体" pitchFamily="49" charset="-128"/>
                </a:rPr>
                <a:t>2. </a:t>
              </a:r>
              <a:r>
                <a:rPr lang="ja-JP" altLang="en-US" sz="3600" dirty="0">
                  <a:latin typeface="HG創英角ﾎﾟｯﾌﾟ体" pitchFamily="49" charset="-128"/>
                  <a:ea typeface="HG創英角ﾎﾟｯﾌﾟ体" pitchFamily="49" charset="-128"/>
                </a:rPr>
                <a:t>スポイトを使い</a:t>
              </a:r>
              <a:r>
                <a:rPr lang="ja-JP" altLang="en-US" sz="3600" dirty="0" smtClean="0">
                  <a:latin typeface="HG創英角ﾎﾟｯﾌﾟ体" pitchFamily="49" charset="-128"/>
                  <a:ea typeface="HG創英角ﾎﾟｯﾌﾟ体" pitchFamily="49" charset="-128"/>
                </a:rPr>
                <a:t>、液体を１</a:t>
              </a:r>
              <a:r>
                <a:rPr lang="ja-JP" altLang="en-US" sz="3600" dirty="0">
                  <a:latin typeface="HG創英角ﾎﾟｯﾌﾟ体" pitchFamily="49" charset="-128"/>
                  <a:ea typeface="HG創英角ﾎﾟｯﾌﾟ体" pitchFamily="49" charset="-128"/>
                </a:rPr>
                <a:t>滴</a:t>
              </a:r>
              <a:r>
                <a:rPr lang="ja-JP" altLang="en-US" sz="3600" dirty="0" smtClean="0">
                  <a:latin typeface="HG創英角ﾎﾟｯﾌﾟ体" pitchFamily="49" charset="-128"/>
                  <a:ea typeface="HG創英角ﾎﾟｯﾌﾟ体" pitchFamily="49" charset="-128"/>
                </a:rPr>
                <a:t>ずつ</a:t>
              </a:r>
              <a:endParaRPr lang="en-US" altLang="ja-JP" sz="3600" dirty="0" smtClean="0">
                <a:latin typeface="HG創英角ﾎﾟｯﾌﾟ体" pitchFamily="49" charset="-128"/>
                <a:ea typeface="HG創英角ﾎﾟｯﾌﾟ体" pitchFamily="49" charset="-128"/>
              </a:endParaRPr>
            </a:p>
            <a:p>
              <a:pPr eaLnBrk="1" hangingPunct="1">
                <a:spcBef>
                  <a:spcPct val="50000"/>
                </a:spcBef>
                <a:buFont typeface="Century Gothic" pitchFamily="34" charset="0"/>
                <a:buNone/>
              </a:pPr>
              <a:r>
                <a:rPr lang="ja-JP" altLang="en-US" sz="3600" dirty="0">
                  <a:latin typeface="HG創英角ﾎﾟｯﾌﾟ体" pitchFamily="49" charset="-128"/>
                  <a:ea typeface="HG創英角ﾎﾟｯﾌﾟ体" pitchFamily="49" charset="-128"/>
                </a:rPr>
                <a:t>　</a:t>
              </a:r>
              <a:r>
                <a:rPr lang="ja-JP" altLang="en-US" sz="3600" dirty="0" smtClean="0">
                  <a:latin typeface="HG創英角ﾎﾟｯﾌﾟ体" pitchFamily="49" charset="-128"/>
                  <a:ea typeface="HG創英角ﾎﾟｯﾌﾟ体" pitchFamily="49" charset="-128"/>
                </a:rPr>
                <a:t>　入れて</a:t>
              </a:r>
              <a:r>
                <a:rPr lang="ja-JP" altLang="en-US" sz="3600" dirty="0">
                  <a:latin typeface="HG創英角ﾎﾟｯﾌﾟ体" pitchFamily="49" charset="-128"/>
                  <a:ea typeface="HG創英角ﾎﾟｯﾌﾟ体" pitchFamily="49" charset="-128"/>
                </a:rPr>
                <a:t>いく。</a:t>
              </a:r>
            </a:p>
            <a:p>
              <a:pPr eaLnBrk="1" hangingPunct="1">
                <a:spcBef>
                  <a:spcPct val="50000"/>
                </a:spcBef>
              </a:pPr>
              <a:r>
                <a:rPr lang="ja-JP" altLang="en-US" sz="2800" dirty="0">
                  <a:latin typeface="HG創英角ﾎﾟｯﾌﾟ体" pitchFamily="49" charset="-128"/>
                  <a:ea typeface="HG創英角ﾎﾟｯﾌﾟ体" pitchFamily="49" charset="-128"/>
                </a:rPr>
                <a:t>　　</a:t>
              </a:r>
            </a:p>
          </p:txBody>
        </p:sp>
        <p:sp>
          <p:nvSpPr>
            <p:cNvPr id="37897" name="Text Box 6"/>
            <p:cNvSpPr txBox="1">
              <a:spLocks noChangeArrowheads="1"/>
            </p:cNvSpPr>
            <p:nvPr/>
          </p:nvSpPr>
          <p:spPr bwMode="auto">
            <a:xfrm>
              <a:off x="6878860" y="2565257"/>
              <a:ext cx="6858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lnSpc>
                  <a:spcPct val="80000"/>
                </a:lnSpc>
                <a:spcBef>
                  <a:spcPct val="50000"/>
                </a:spcBef>
              </a:pPr>
              <a:r>
                <a:rPr lang="ja-JP" altLang="en-US" dirty="0">
                  <a:ea typeface="HG創英角ﾎﾟｯﾌﾟ体" pitchFamily="49" charset="-128"/>
                </a:rPr>
                <a:t>てき</a:t>
              </a:r>
            </a:p>
          </p:txBody>
        </p:sp>
      </p:grpSp>
      <p:pic>
        <p:nvPicPr>
          <p:cNvPr id="37892" name="Rectangl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 y="30163"/>
            <a:ext cx="9156700" cy="104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3" name="テキスト ボックス 11"/>
          <p:cNvSpPr txBox="1">
            <a:spLocks noChangeArrowheads="1"/>
          </p:cNvSpPr>
          <p:nvPr/>
        </p:nvSpPr>
        <p:spPr bwMode="auto">
          <a:xfrm>
            <a:off x="0" y="5300663"/>
            <a:ext cx="9144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r>
              <a:rPr lang="ja-JP" altLang="en-US" sz="3600" dirty="0">
                <a:latin typeface="HGS創英角ﾎﾟｯﾌﾟ体" pitchFamily="50" charset="-128"/>
                <a:ea typeface="HGS創英角ﾎﾟｯﾌﾟ体" pitchFamily="50" charset="-128"/>
              </a:rPr>
              <a:t>何滴で夕焼け色が見えたか数えてみよう！</a:t>
            </a:r>
          </a:p>
        </p:txBody>
      </p:sp>
      <p:sp>
        <p:nvSpPr>
          <p:cNvPr id="37894" name="Line 11"/>
          <p:cNvSpPr>
            <a:spLocks noChangeShapeType="1"/>
          </p:cNvSpPr>
          <p:nvPr/>
        </p:nvSpPr>
        <p:spPr bwMode="auto">
          <a:xfrm>
            <a:off x="6444208" y="3016497"/>
            <a:ext cx="930923" cy="0"/>
          </a:xfrm>
          <a:prstGeom prst="line">
            <a:avLst/>
          </a:prstGeom>
          <a:noFill/>
          <a:ln w="44450">
            <a:solidFill>
              <a:srgbClr val="FF0000"/>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37895" name="Line 12"/>
          <p:cNvSpPr>
            <a:spLocks noChangeShapeType="1"/>
          </p:cNvSpPr>
          <p:nvPr/>
        </p:nvSpPr>
        <p:spPr bwMode="auto">
          <a:xfrm>
            <a:off x="179388" y="5949950"/>
            <a:ext cx="8785225" cy="0"/>
          </a:xfrm>
          <a:prstGeom prst="line">
            <a:avLst/>
          </a:prstGeom>
          <a:noFill/>
          <a:ln w="44450">
            <a:solidFill>
              <a:srgbClr val="FF0000"/>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2" name="スライド番号プレースホルダー 1"/>
          <p:cNvSpPr>
            <a:spLocks noGrp="1"/>
          </p:cNvSpPr>
          <p:nvPr>
            <p:ph type="sldNum" sz="quarter" idx="12"/>
          </p:nvPr>
        </p:nvSpPr>
        <p:spPr/>
        <p:txBody>
          <a:bodyPr/>
          <a:lstStyle/>
          <a:p>
            <a:endParaRPr kumimoji="1" lang="ja-JP" altLang="en-US" dirty="0"/>
          </a:p>
        </p:txBody>
      </p:sp>
    </p:spTree>
    <p:extLst>
      <p:ext uri="{BB962C8B-B14F-4D97-AF65-F5344CB8AC3E}">
        <p14:creationId xmlns:p14="http://schemas.microsoft.com/office/powerpoint/2010/main" val="1346356734"/>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5" name="Picture 20" descr="勝玄"/>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200" y="2259012"/>
            <a:ext cx="3390900"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Picture 15" descr="カルシウム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6356" y="2259012"/>
            <a:ext cx="3390900"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Picture 18" descr="ワックス"/>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544" y="2259012"/>
            <a:ext cx="3390900"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9" name="テキスト ボックス 9"/>
          <p:cNvSpPr txBox="1">
            <a:spLocks noChangeArrowheads="1"/>
          </p:cNvSpPr>
          <p:nvPr/>
        </p:nvSpPr>
        <p:spPr bwMode="auto">
          <a:xfrm>
            <a:off x="363711" y="5044603"/>
            <a:ext cx="2016125" cy="1040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r>
              <a:rPr lang="ja-JP" altLang="en-US" sz="2800" dirty="0">
                <a:latin typeface="HG創英角ﾎﾟｯﾌﾟ体" pitchFamily="49" charset="-128"/>
                <a:ea typeface="HG創英角ﾎﾟｯﾌﾟ体" pitchFamily="49" charset="-128"/>
              </a:rPr>
              <a:t>ワックス</a:t>
            </a:r>
          </a:p>
          <a:p>
            <a:pPr algn="ctr" eaLnBrk="1" hangingPunct="1">
              <a:lnSpc>
                <a:spcPct val="140000"/>
              </a:lnSpc>
            </a:pPr>
            <a:r>
              <a:rPr lang="ja-JP" altLang="en-US" sz="2400" dirty="0">
                <a:latin typeface="HG創英角ﾎﾟｯﾌﾟ体" pitchFamily="49" charset="-128"/>
                <a:ea typeface="HG創英角ﾎﾟｯﾌﾟ体" pitchFamily="49" charset="-128"/>
              </a:rPr>
              <a:t>約４０滴</a:t>
            </a:r>
          </a:p>
        </p:txBody>
      </p:sp>
      <p:sp>
        <p:nvSpPr>
          <p:cNvPr id="38921" name="テキスト ボックス 12"/>
          <p:cNvSpPr txBox="1">
            <a:spLocks noChangeArrowheads="1"/>
          </p:cNvSpPr>
          <p:nvPr/>
        </p:nvSpPr>
        <p:spPr bwMode="auto">
          <a:xfrm>
            <a:off x="7146866" y="5082703"/>
            <a:ext cx="1752600" cy="1040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r>
              <a:rPr lang="ja-JP" altLang="en-US" sz="2800" dirty="0">
                <a:latin typeface="HG創英角ﾎﾟｯﾌﾟ体" pitchFamily="49" charset="-128"/>
                <a:ea typeface="HG創英角ﾎﾟｯﾌﾟ体" pitchFamily="49" charset="-128"/>
              </a:rPr>
              <a:t>カルピス</a:t>
            </a:r>
          </a:p>
          <a:p>
            <a:pPr algn="ctr" eaLnBrk="1" hangingPunct="1">
              <a:lnSpc>
                <a:spcPct val="140000"/>
              </a:lnSpc>
            </a:pPr>
            <a:r>
              <a:rPr lang="ja-JP" altLang="en-US" sz="2400" dirty="0">
                <a:latin typeface="HG創英角ﾎﾟｯﾌﾟ体" pitchFamily="49" charset="-128"/>
                <a:ea typeface="HG創英角ﾎﾟｯﾌﾟ体" pitchFamily="49" charset="-128"/>
              </a:rPr>
              <a:t>約３０滴</a:t>
            </a:r>
          </a:p>
        </p:txBody>
      </p:sp>
      <p:sp>
        <p:nvSpPr>
          <p:cNvPr id="38922" name="テキスト ボックス 16"/>
          <p:cNvSpPr txBox="1">
            <a:spLocks noChangeArrowheads="1"/>
          </p:cNvSpPr>
          <p:nvPr/>
        </p:nvSpPr>
        <p:spPr bwMode="auto">
          <a:xfrm>
            <a:off x="4107121" y="5056509"/>
            <a:ext cx="1416050" cy="1040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algn="ctr" eaLnBrk="1" hangingPunct="1"/>
            <a:r>
              <a:rPr lang="ja-JP" altLang="en-US" sz="2800" dirty="0">
                <a:latin typeface="HG創英角ﾎﾟｯﾌﾟ体" pitchFamily="49" charset="-128"/>
                <a:ea typeface="HG創英角ﾎﾟｯﾌﾟ体" pitchFamily="49" charset="-128"/>
              </a:rPr>
              <a:t>牛乳</a:t>
            </a:r>
          </a:p>
          <a:p>
            <a:pPr algn="ctr" eaLnBrk="1" hangingPunct="1">
              <a:lnSpc>
                <a:spcPct val="140000"/>
              </a:lnSpc>
            </a:pPr>
            <a:r>
              <a:rPr lang="ja-JP" altLang="en-US" sz="2400" dirty="0">
                <a:latin typeface="HG創英角ﾎﾟｯﾌﾟ体" pitchFamily="49" charset="-128"/>
                <a:ea typeface="HG創英角ﾎﾟｯﾌﾟ体" pitchFamily="49" charset="-128"/>
              </a:rPr>
              <a:t>約２０滴</a:t>
            </a:r>
          </a:p>
        </p:txBody>
      </p:sp>
      <p:pic>
        <p:nvPicPr>
          <p:cNvPr id="38924" name="Picture 19" descr="勝玄"/>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5750" y="6096000"/>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5"/>
          <p:cNvSpPr txBox="1">
            <a:spLocks noChangeArrowheads="1"/>
          </p:cNvSpPr>
          <p:nvPr/>
        </p:nvSpPr>
        <p:spPr>
          <a:xfrm>
            <a:off x="0" y="744538"/>
            <a:ext cx="9144000" cy="944562"/>
          </a:xfrm>
          <a:prstGeom prst="rect">
            <a:avLst/>
          </a:prstGeom>
        </p:spPr>
        <p:txBody>
          <a:bodyPr anchor="ctr">
            <a:normAutofit/>
            <a:scene3d>
              <a:camera prst="orthographicFront"/>
              <a:lightRig rig="threePt" dir="t"/>
            </a:scene3d>
            <a:sp3d extrusionH="57150">
              <a:bevelT w="38100" h="38100"/>
              <a:bevelB w="0" h="0"/>
              <a:contourClr>
                <a:srgbClr val="1C5C90"/>
              </a:contourClr>
            </a:sp3d>
          </a:bodyPr>
          <a:lstStyle/>
          <a:p>
            <a:pPr algn="ctr" fontAlgn="auto">
              <a:spcAft>
                <a:spcPts val="0"/>
              </a:spcAft>
              <a:defRPr/>
            </a:pPr>
            <a:r>
              <a:rPr lang="en-US" altLang="ja-JP" sz="4800" dirty="0">
                <a:latin typeface="HG創英角ﾎﾟｯﾌﾟ体" pitchFamily="49" charset="-128"/>
                <a:ea typeface="HG創英角ﾎﾟｯﾌﾟ体" pitchFamily="49" charset="-128"/>
                <a:cs typeface="Segoe UI" pitchFamily="34" charset="0"/>
              </a:rPr>
              <a:t>《</a:t>
            </a:r>
            <a:r>
              <a:rPr lang="ja-JP" altLang="en-US" sz="4800" dirty="0">
                <a:latin typeface="HG創英角ﾎﾟｯﾌﾟ体" pitchFamily="49" charset="-128"/>
                <a:ea typeface="HG創英角ﾎﾟｯﾌﾟ体" pitchFamily="49" charset="-128"/>
                <a:cs typeface="Segoe UI" pitchFamily="34" charset="0"/>
              </a:rPr>
              <a:t>実験結果</a:t>
            </a:r>
            <a:r>
              <a:rPr lang="en-US" altLang="ja-JP" sz="4800" dirty="0">
                <a:latin typeface="HG創英角ﾎﾟｯﾌﾟ体" pitchFamily="49" charset="-128"/>
                <a:ea typeface="HG創英角ﾎﾟｯﾌﾟ体" pitchFamily="49" charset="-128"/>
                <a:cs typeface="Segoe UI" pitchFamily="34" charset="0"/>
              </a:rPr>
              <a:t>》</a:t>
            </a:r>
          </a:p>
        </p:txBody>
      </p:sp>
      <p:sp>
        <p:nvSpPr>
          <p:cNvPr id="2" name="スライド番号プレースホルダー 1"/>
          <p:cNvSpPr>
            <a:spLocks noGrp="1"/>
          </p:cNvSpPr>
          <p:nvPr>
            <p:ph type="sldNum" sz="quarter" idx="12"/>
          </p:nvPr>
        </p:nvSpPr>
        <p:spPr/>
        <p:txBody>
          <a:bodyPr/>
          <a:lstStyle/>
          <a:p>
            <a:endParaRPr kumimoji="1" lang="ja-JP" altLang="en-US" dirty="0"/>
          </a:p>
        </p:txBody>
      </p:sp>
    </p:spTree>
    <p:extLst>
      <p:ext uri="{BB962C8B-B14F-4D97-AF65-F5344CB8AC3E}">
        <p14:creationId xmlns:p14="http://schemas.microsoft.com/office/powerpoint/2010/main" val="39487266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8918"/>
                                        </p:tgtEl>
                                        <p:attrNameLst>
                                          <p:attrName>style.visibility</p:attrName>
                                        </p:attrNameLst>
                                      </p:cBhvr>
                                      <p:to>
                                        <p:strVal val="visible"/>
                                      </p:to>
                                    </p:set>
                                    <p:animEffect transition="in" filter="fade">
                                      <p:cBhvr>
                                        <p:cTn id="7" dur="1000"/>
                                        <p:tgtEl>
                                          <p:spTgt spid="38918"/>
                                        </p:tgtEl>
                                      </p:cBhvr>
                                    </p:animEffect>
                                    <p:anim calcmode="lin" valueType="num">
                                      <p:cBhvr>
                                        <p:cTn id="8" dur="1000" fill="hold"/>
                                        <p:tgtEl>
                                          <p:spTgt spid="38918"/>
                                        </p:tgtEl>
                                        <p:attrNameLst>
                                          <p:attrName>ppt_x</p:attrName>
                                        </p:attrNameLst>
                                      </p:cBhvr>
                                      <p:tavLst>
                                        <p:tav tm="0">
                                          <p:val>
                                            <p:strVal val="#ppt_x"/>
                                          </p:val>
                                        </p:tav>
                                        <p:tav tm="100000">
                                          <p:val>
                                            <p:strVal val="#ppt_x"/>
                                          </p:val>
                                        </p:tav>
                                      </p:tavLst>
                                    </p:anim>
                                    <p:anim calcmode="lin" valueType="num">
                                      <p:cBhvr>
                                        <p:cTn id="9" dur="1000" fill="hold"/>
                                        <p:tgtEl>
                                          <p:spTgt spid="3891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8916"/>
                                        </p:tgtEl>
                                        <p:attrNameLst>
                                          <p:attrName>style.visibility</p:attrName>
                                        </p:attrNameLst>
                                      </p:cBhvr>
                                      <p:to>
                                        <p:strVal val="visible"/>
                                      </p:to>
                                    </p:set>
                                    <p:animEffect transition="in" filter="fade">
                                      <p:cBhvr>
                                        <p:cTn id="12" dur="1000"/>
                                        <p:tgtEl>
                                          <p:spTgt spid="38916"/>
                                        </p:tgtEl>
                                      </p:cBhvr>
                                    </p:animEffect>
                                    <p:anim calcmode="lin" valueType="num">
                                      <p:cBhvr>
                                        <p:cTn id="13" dur="1000" fill="hold"/>
                                        <p:tgtEl>
                                          <p:spTgt spid="38916"/>
                                        </p:tgtEl>
                                        <p:attrNameLst>
                                          <p:attrName>ppt_x</p:attrName>
                                        </p:attrNameLst>
                                      </p:cBhvr>
                                      <p:tavLst>
                                        <p:tav tm="0">
                                          <p:val>
                                            <p:strVal val="#ppt_x"/>
                                          </p:val>
                                        </p:tav>
                                        <p:tav tm="100000">
                                          <p:val>
                                            <p:strVal val="#ppt_x"/>
                                          </p:val>
                                        </p:tav>
                                      </p:tavLst>
                                    </p:anim>
                                    <p:anim calcmode="lin" valueType="num">
                                      <p:cBhvr>
                                        <p:cTn id="14" dur="1000" fill="hold"/>
                                        <p:tgtEl>
                                          <p:spTgt spid="3891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8915"/>
                                        </p:tgtEl>
                                        <p:attrNameLst>
                                          <p:attrName>style.visibility</p:attrName>
                                        </p:attrNameLst>
                                      </p:cBhvr>
                                      <p:to>
                                        <p:strVal val="visible"/>
                                      </p:to>
                                    </p:set>
                                    <p:animEffect transition="in" filter="fade">
                                      <p:cBhvr>
                                        <p:cTn id="17" dur="1000"/>
                                        <p:tgtEl>
                                          <p:spTgt spid="38915"/>
                                        </p:tgtEl>
                                      </p:cBhvr>
                                    </p:animEffect>
                                    <p:anim calcmode="lin" valueType="num">
                                      <p:cBhvr>
                                        <p:cTn id="18" dur="1000" fill="hold"/>
                                        <p:tgtEl>
                                          <p:spTgt spid="38915"/>
                                        </p:tgtEl>
                                        <p:attrNameLst>
                                          <p:attrName>ppt_x</p:attrName>
                                        </p:attrNameLst>
                                      </p:cBhvr>
                                      <p:tavLst>
                                        <p:tav tm="0">
                                          <p:val>
                                            <p:strVal val="#ppt_x"/>
                                          </p:val>
                                        </p:tav>
                                        <p:tav tm="100000">
                                          <p:val>
                                            <p:strVal val="#ppt_x"/>
                                          </p:val>
                                        </p:tav>
                                      </p:tavLst>
                                    </p:anim>
                                    <p:anim calcmode="lin" valueType="num">
                                      <p:cBhvr>
                                        <p:cTn id="19" dur="1000" fill="hold"/>
                                        <p:tgtEl>
                                          <p:spTgt spid="38915"/>
                                        </p:tgtEl>
                                        <p:attrNameLst>
                                          <p:attrName>ppt_y</p:attrName>
                                        </p:attrNameLst>
                                      </p:cBhvr>
                                      <p:tavLst>
                                        <p:tav tm="0">
                                          <p:val>
                                            <p:strVal val="#ppt_y+.1"/>
                                          </p:val>
                                        </p:tav>
                                        <p:tav tm="100000">
                                          <p:val>
                                            <p:strVal val="#ppt_y"/>
                                          </p:val>
                                        </p:tav>
                                      </p:tavLst>
                                    </p:anim>
                                  </p:childTnLst>
                                </p:cTn>
                              </p:par>
                              <p:par>
                                <p:cTn id="20" presetID="2" presetClass="entr" presetSubtype="4" fill="hold" nodeType="withEffect">
                                  <p:stCondLst>
                                    <p:cond delay="600"/>
                                  </p:stCondLst>
                                  <p:childTnLst>
                                    <p:set>
                                      <p:cBhvr>
                                        <p:cTn id="21" dur="1" fill="hold">
                                          <p:stCondLst>
                                            <p:cond delay="0"/>
                                          </p:stCondLst>
                                        </p:cTn>
                                        <p:tgtEl>
                                          <p:spTgt spid="38919">
                                            <p:txEl>
                                              <p:pRg st="1" end="1"/>
                                            </p:txEl>
                                          </p:spTgt>
                                        </p:tgtEl>
                                        <p:attrNameLst>
                                          <p:attrName>style.visibility</p:attrName>
                                        </p:attrNameLst>
                                      </p:cBhvr>
                                      <p:to>
                                        <p:strVal val="visible"/>
                                      </p:to>
                                    </p:set>
                                    <p:anim calcmode="lin" valueType="num">
                                      <p:cBhvr additive="base">
                                        <p:cTn id="22" dur="500" fill="hold"/>
                                        <p:tgtEl>
                                          <p:spTgt spid="38919">
                                            <p:txEl>
                                              <p:pRg st="1" end="1"/>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8919">
                                            <p:txEl>
                                              <p:pRg st="1" end="1"/>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600"/>
                                  </p:stCondLst>
                                  <p:childTnLst>
                                    <p:set>
                                      <p:cBhvr>
                                        <p:cTn id="25" dur="1" fill="hold">
                                          <p:stCondLst>
                                            <p:cond delay="0"/>
                                          </p:stCondLst>
                                        </p:cTn>
                                        <p:tgtEl>
                                          <p:spTgt spid="38922">
                                            <p:txEl>
                                              <p:pRg st="1" end="1"/>
                                            </p:txEl>
                                          </p:spTgt>
                                        </p:tgtEl>
                                        <p:attrNameLst>
                                          <p:attrName>style.visibility</p:attrName>
                                        </p:attrNameLst>
                                      </p:cBhvr>
                                      <p:to>
                                        <p:strVal val="visible"/>
                                      </p:to>
                                    </p:set>
                                    <p:anim calcmode="lin" valueType="num">
                                      <p:cBhvr additive="base">
                                        <p:cTn id="26" dur="500" fill="hold"/>
                                        <p:tgtEl>
                                          <p:spTgt spid="38922">
                                            <p:txEl>
                                              <p:pRg st="1" end="1"/>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8922">
                                            <p:txEl>
                                              <p:pRg st="1" end="1"/>
                                            </p:txEl>
                                          </p:spTgt>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600"/>
                                  </p:stCondLst>
                                  <p:childTnLst>
                                    <p:set>
                                      <p:cBhvr>
                                        <p:cTn id="29" dur="1" fill="hold">
                                          <p:stCondLst>
                                            <p:cond delay="0"/>
                                          </p:stCondLst>
                                        </p:cTn>
                                        <p:tgtEl>
                                          <p:spTgt spid="38921">
                                            <p:txEl>
                                              <p:pRg st="1" end="1"/>
                                            </p:txEl>
                                          </p:spTgt>
                                        </p:tgtEl>
                                        <p:attrNameLst>
                                          <p:attrName>style.visibility</p:attrName>
                                        </p:attrNameLst>
                                      </p:cBhvr>
                                      <p:to>
                                        <p:strVal val="visible"/>
                                      </p:to>
                                    </p:set>
                                    <p:anim calcmode="lin" valueType="num">
                                      <p:cBhvr additive="base">
                                        <p:cTn id="30" dur="500" fill="hold"/>
                                        <p:tgtEl>
                                          <p:spTgt spid="38921">
                                            <p:txEl>
                                              <p:pRg st="1" end="1"/>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8921">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3">
            <a:lum bright="20000"/>
            <a:extLst>
              <a:ext uri="{28A0092B-C50C-407E-A947-70E740481C1C}">
                <a14:useLocalDpi xmlns:a14="http://schemas.microsoft.com/office/drawing/2010/main" val="0"/>
              </a:ext>
            </a:extLst>
          </a:blip>
          <a:srcRect/>
          <a:stretch>
            <a:fillRect/>
          </a:stretch>
        </p:blipFill>
        <p:spPr bwMode="auto">
          <a:xfrm>
            <a:off x="5257800" y="3657600"/>
            <a:ext cx="3624263"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3" name="AutoShape 3"/>
          <p:cNvSpPr>
            <a:spLocks noChangeArrowheads="1"/>
          </p:cNvSpPr>
          <p:nvPr/>
        </p:nvSpPr>
        <p:spPr bwMode="auto">
          <a:xfrm>
            <a:off x="152400" y="1268760"/>
            <a:ext cx="5391200" cy="3544416"/>
          </a:xfrm>
          <a:prstGeom prst="wedgeRoundRectCallout">
            <a:avLst>
              <a:gd name="adj1" fmla="val 63088"/>
              <a:gd name="adj2" fmla="val 35708"/>
              <a:gd name="adj3" fmla="val 16667"/>
            </a:avLst>
          </a:prstGeom>
          <a:solidFill>
            <a:srgbClr val="33CCCC"/>
          </a:solidFill>
          <a:ln w="9525">
            <a:solidFill>
              <a:schemeClr val="accent2"/>
            </a:solidFill>
            <a:miter lim="800000"/>
            <a:headEnd/>
            <a:tailEnd/>
          </a:ln>
          <a:effectLst/>
        </p:spPr>
        <p:txBody>
          <a:bodyPr/>
          <a:lstStyle/>
          <a:p>
            <a:pPr algn="ctr">
              <a:defRPr/>
            </a:pPr>
            <a:endParaRPr lang="ja-JP" altLang="en-US">
              <a:effectLst>
                <a:outerShdw blurRad="38100" dist="38100" dir="2700000" algn="tl">
                  <a:srgbClr val="FFFFFF"/>
                </a:outerShdw>
              </a:effectLst>
              <a:ea typeface="ＭＳ Ｐゴシック" pitchFamily="50" charset="-128"/>
            </a:endParaRPr>
          </a:p>
        </p:txBody>
      </p:sp>
      <p:sp>
        <p:nvSpPr>
          <p:cNvPr id="39940" name="Text Box 4"/>
          <p:cNvSpPr txBox="1">
            <a:spLocks noChangeArrowheads="1"/>
          </p:cNvSpPr>
          <p:nvPr/>
        </p:nvSpPr>
        <p:spPr bwMode="auto">
          <a:xfrm>
            <a:off x="562000" y="1556792"/>
            <a:ext cx="4572000" cy="2815952"/>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ja-JP" altLang="en-US" sz="2800" dirty="0">
                <a:solidFill>
                  <a:srgbClr val="000000"/>
                </a:solidFill>
                <a:latin typeface="HGS創英角ﾎﾟｯﾌﾟ体" pitchFamily="50" charset="-128"/>
                <a:ea typeface="HGS創英角ﾎﾟｯﾌﾟ体" pitchFamily="50" charset="-128"/>
              </a:rPr>
              <a:t>おみやげは、</a:t>
            </a:r>
            <a:endParaRPr lang="en-US" altLang="ja-JP" sz="2800" dirty="0">
              <a:solidFill>
                <a:srgbClr val="000000"/>
              </a:solidFill>
              <a:latin typeface="HGS創英角ﾎﾟｯﾌﾟ体" pitchFamily="50" charset="-128"/>
              <a:ea typeface="HGS創英角ﾎﾟｯﾌﾟ体" pitchFamily="50" charset="-128"/>
            </a:endParaRPr>
          </a:p>
          <a:p>
            <a:pPr eaLnBrk="1" hangingPunct="1"/>
            <a:r>
              <a:rPr lang="ja-JP" altLang="en-US" sz="2800" dirty="0">
                <a:solidFill>
                  <a:srgbClr val="000000"/>
                </a:solidFill>
                <a:latin typeface="HGS創英角ﾎﾟｯﾌﾟ体" pitchFamily="50" charset="-128"/>
                <a:ea typeface="HGS創英角ﾎﾟｯﾌﾟ体" pitchFamily="50" charset="-128"/>
              </a:rPr>
              <a:t>スポイトと</a:t>
            </a:r>
          </a:p>
          <a:p>
            <a:pPr eaLnBrk="1" hangingPunct="1"/>
            <a:r>
              <a:rPr lang="ja-JP" altLang="en-US" sz="2800" dirty="0">
                <a:solidFill>
                  <a:srgbClr val="000000"/>
                </a:solidFill>
                <a:latin typeface="HGS創英角ﾎﾟｯﾌﾟ体" pitchFamily="50" charset="-128"/>
                <a:ea typeface="HGS創英角ﾎﾟｯﾌﾟ体" pitchFamily="50" charset="-128"/>
              </a:rPr>
              <a:t>コーヒーミルクです！</a:t>
            </a:r>
          </a:p>
          <a:p>
            <a:pPr eaLnBrk="1" hangingPunct="1"/>
            <a:endParaRPr lang="ja-JP" altLang="en-US" sz="2800" dirty="0">
              <a:solidFill>
                <a:srgbClr val="000000"/>
              </a:solidFill>
              <a:latin typeface="HGS創英角ﾎﾟｯﾌﾟ体" pitchFamily="50" charset="-128"/>
              <a:ea typeface="HGS創英角ﾎﾟｯﾌﾟ体" pitchFamily="50" charset="-128"/>
            </a:endParaRPr>
          </a:p>
          <a:p>
            <a:pPr eaLnBrk="1" hangingPunct="1"/>
            <a:r>
              <a:rPr lang="ja-JP" altLang="en-US" sz="2800" dirty="0">
                <a:solidFill>
                  <a:srgbClr val="000000"/>
                </a:solidFill>
                <a:latin typeface="HGS創英角ﾎﾟｯﾌﾟ体" pitchFamily="50" charset="-128"/>
                <a:ea typeface="HGS創英角ﾎﾟｯﾌﾟ体" pitchFamily="50" charset="-128"/>
              </a:rPr>
              <a:t>コーヒーミルクを使って</a:t>
            </a:r>
          </a:p>
          <a:p>
            <a:pPr eaLnBrk="1" hangingPunct="1"/>
            <a:r>
              <a:rPr lang="ja-JP" altLang="en-US" sz="2800" dirty="0">
                <a:solidFill>
                  <a:srgbClr val="000000"/>
                </a:solidFill>
                <a:latin typeface="HGS創英角ﾎﾟｯﾌﾟ体" pitchFamily="50" charset="-128"/>
                <a:ea typeface="HGS創英角ﾎﾟｯﾌﾟ体" pitchFamily="50" charset="-128"/>
              </a:rPr>
              <a:t>家でも夕焼け色を</a:t>
            </a:r>
          </a:p>
          <a:p>
            <a:pPr eaLnBrk="1" hangingPunct="1"/>
            <a:r>
              <a:rPr lang="ja-JP" altLang="en-US" sz="2800" dirty="0">
                <a:solidFill>
                  <a:srgbClr val="000000"/>
                </a:solidFill>
                <a:latin typeface="HGS創英角ﾎﾟｯﾌﾟ体" pitchFamily="50" charset="-128"/>
                <a:ea typeface="HGS創英角ﾎﾟｯﾌﾟ体" pitchFamily="50" charset="-128"/>
              </a:rPr>
              <a:t>作ってみよう！</a:t>
            </a:r>
          </a:p>
          <a:p>
            <a:pPr eaLnBrk="1" hangingPunct="1"/>
            <a:endParaRPr lang="en-US" altLang="ja-JP" sz="2400" dirty="0">
              <a:solidFill>
                <a:srgbClr val="000000"/>
              </a:solidFill>
              <a:latin typeface="HGS創英角ﾎﾟｯﾌﾟ体" pitchFamily="50" charset="-128"/>
              <a:ea typeface="HGS創英角ﾎﾟｯﾌﾟ体" pitchFamily="50" charset="-128"/>
            </a:endParaRPr>
          </a:p>
        </p:txBody>
      </p:sp>
      <p:sp>
        <p:nvSpPr>
          <p:cNvPr id="117765" name="Rectangle 5"/>
          <p:cNvSpPr>
            <a:spLocks noChangeArrowheads="1"/>
          </p:cNvSpPr>
          <p:nvPr/>
        </p:nvSpPr>
        <p:spPr bwMode="auto">
          <a:xfrm>
            <a:off x="0" y="76200"/>
            <a:ext cx="9144000" cy="1006475"/>
          </a:xfrm>
          <a:prstGeom prst="rect">
            <a:avLst/>
          </a:prstGeom>
          <a:noFill/>
          <a:ln w="9525">
            <a:noFill/>
            <a:miter lim="800000"/>
            <a:headEnd/>
            <a:tailEnd/>
          </a:ln>
          <a:effectLst/>
        </p:spPr>
        <p:txBody>
          <a:bodyPr>
            <a:spAutoFit/>
          </a:bodyPr>
          <a:lstStyle/>
          <a:p>
            <a:pPr algn="ctr">
              <a:defRPr/>
            </a:pPr>
            <a:r>
              <a:rPr lang="en-US" altLang="ja-JP" sz="6000">
                <a:effectLst>
                  <a:outerShdw blurRad="38100" dist="38100" dir="2700000" algn="tl">
                    <a:srgbClr val="C0C0C0"/>
                  </a:outerShdw>
                </a:effectLst>
                <a:ea typeface="HG創英角ﾎﾟｯﾌﾟ体" pitchFamily="49" charset="-128"/>
              </a:rPr>
              <a:t>《</a:t>
            </a:r>
            <a:r>
              <a:rPr lang="ja-JP" altLang="en-US" sz="6000">
                <a:effectLst>
                  <a:outerShdw blurRad="38100" dist="38100" dir="2700000" algn="tl">
                    <a:srgbClr val="C0C0C0"/>
                  </a:outerShdw>
                </a:effectLst>
                <a:ea typeface="HG創英角ﾎﾟｯﾌﾟ体" pitchFamily="49" charset="-128"/>
              </a:rPr>
              <a:t>おみやげ</a:t>
            </a:r>
            <a:r>
              <a:rPr lang="en-US" altLang="ja-JP" sz="6000">
                <a:effectLst>
                  <a:outerShdw blurRad="38100" dist="38100" dir="2700000" algn="tl">
                    <a:srgbClr val="C0C0C0"/>
                  </a:outerShdw>
                </a:effectLst>
                <a:ea typeface="HG創英角ﾎﾟｯﾌﾟ体" pitchFamily="49" charset="-128"/>
              </a:rPr>
              <a:t>》</a:t>
            </a:r>
            <a:endParaRPr lang="ja-JP" altLang="en-US" sz="6000">
              <a:effectLst>
                <a:outerShdw blurRad="38100" dist="38100" dir="2700000" algn="tl">
                  <a:srgbClr val="C0C0C0"/>
                </a:outerShdw>
              </a:effectLst>
              <a:ea typeface="HG創英角ﾎﾟｯﾌﾟ体" pitchFamily="49" charset="-128"/>
            </a:endParaRPr>
          </a:p>
        </p:txBody>
      </p:sp>
      <p:sp>
        <p:nvSpPr>
          <p:cNvPr id="2" name="スライド番号プレースホルダー 1"/>
          <p:cNvSpPr>
            <a:spLocks noGrp="1"/>
          </p:cNvSpPr>
          <p:nvPr>
            <p:ph type="sldNum" sz="quarter" idx="12"/>
          </p:nvPr>
        </p:nvSpPr>
        <p:spPr/>
        <p:txBody>
          <a:bodyPr/>
          <a:lstStyle/>
          <a:p>
            <a:endParaRPr kumimoji="1" lang="ja-JP" altLang="en-US" dirty="0"/>
          </a:p>
        </p:txBody>
      </p:sp>
    </p:spTree>
    <p:extLst>
      <p:ext uri="{BB962C8B-B14F-4D97-AF65-F5344CB8AC3E}">
        <p14:creationId xmlns:p14="http://schemas.microsoft.com/office/powerpoint/2010/main" val="3392318482"/>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descr="はかせ"/>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738" y="3148550"/>
            <a:ext cx="1152525" cy="207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グループ化 41"/>
          <p:cNvGrpSpPr>
            <a:grpSpLocks/>
          </p:cNvGrpSpPr>
          <p:nvPr/>
        </p:nvGrpSpPr>
        <p:grpSpPr bwMode="auto">
          <a:xfrm>
            <a:off x="971550" y="1492788"/>
            <a:ext cx="7200900" cy="1878012"/>
            <a:chOff x="971600" y="404664"/>
            <a:chExt cx="7200800" cy="1877936"/>
          </a:xfrm>
        </p:grpSpPr>
        <p:sp>
          <p:nvSpPr>
            <p:cNvPr id="5" name="二等辺三角形 4"/>
            <p:cNvSpPr/>
            <p:nvPr/>
          </p:nvSpPr>
          <p:spPr>
            <a:xfrm rot="6999205">
              <a:off x="2754346" y="950714"/>
              <a:ext cx="576239" cy="2087533"/>
            </a:xfrm>
            <a:prstGeom prst="triangle">
              <a:avLst>
                <a:gd name="adj" fmla="val 100000"/>
              </a:avLst>
            </a:prstGeom>
            <a:solidFill>
              <a:schemeClr val="tx2">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6" name="角丸四角形 5"/>
            <p:cNvSpPr/>
            <p:nvPr/>
          </p:nvSpPr>
          <p:spPr>
            <a:xfrm>
              <a:off x="971600" y="404664"/>
              <a:ext cx="7200800" cy="1512826"/>
            </a:xfrm>
            <a:prstGeom prst="roundRect">
              <a:avLst>
                <a:gd name="adj" fmla="val 50000"/>
              </a:avLst>
            </a:prstGeom>
            <a:solidFill>
              <a:schemeClr val="tx2">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sp>
          <p:nvSpPr>
            <p:cNvPr id="7" name="テキスト ボックス 19"/>
            <p:cNvSpPr txBox="1">
              <a:spLocks noChangeArrowheads="1"/>
            </p:cNvSpPr>
            <p:nvPr/>
          </p:nvSpPr>
          <p:spPr bwMode="auto">
            <a:xfrm>
              <a:off x="1979712" y="548680"/>
              <a:ext cx="5262979"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Arial" charset="0"/>
                  <a:ea typeface="ＭＳ Ｐゴシック" charset="-128"/>
                </a:defRPr>
              </a:lvl1pPr>
              <a:lvl2pPr marL="742950" indent="-285750" eaLnBrk="0" hangingPunct="0">
                <a:defRPr kumimoji="1">
                  <a:solidFill>
                    <a:schemeClr val="tx1"/>
                  </a:solidFill>
                  <a:latin typeface="Arial" charset="0"/>
                  <a:ea typeface="ＭＳ Ｐゴシック" charset="-128"/>
                </a:defRPr>
              </a:lvl2pPr>
              <a:lvl3pPr marL="1143000" indent="-228600" eaLnBrk="0" hangingPunct="0">
                <a:defRPr kumimoji="1">
                  <a:solidFill>
                    <a:schemeClr val="tx1"/>
                  </a:solidFill>
                  <a:latin typeface="Arial" charset="0"/>
                  <a:ea typeface="ＭＳ Ｐゴシック" charset="-128"/>
                </a:defRPr>
              </a:lvl3pPr>
              <a:lvl4pPr marL="1600200" indent="-228600" eaLnBrk="0" hangingPunct="0">
                <a:defRPr kumimoji="1">
                  <a:solidFill>
                    <a:schemeClr val="tx1"/>
                  </a:solidFill>
                  <a:latin typeface="Arial" charset="0"/>
                  <a:ea typeface="ＭＳ Ｐゴシック" charset="-128"/>
                </a:defRPr>
              </a:lvl4pPr>
              <a:lvl5pPr marL="2057400" indent="-228600" eaLnBrk="0" hangingPunct="0">
                <a:defRPr kumimoji="1">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a:solidFill>
                    <a:schemeClr val="tx1"/>
                  </a:solidFill>
                  <a:latin typeface="Arial" charset="0"/>
                  <a:ea typeface="ＭＳ Ｐゴシック" charset="-128"/>
                </a:defRPr>
              </a:lvl9pPr>
            </a:lstStyle>
            <a:p>
              <a:pPr eaLnBrk="1" hangingPunct="1"/>
              <a:r>
                <a:rPr lang="ja-JP" altLang="en-US" sz="6600" b="1">
                  <a:latin typeface="HG丸ｺﾞｼｯｸM-PRO" pitchFamily="50" charset="-128"/>
                  <a:ea typeface="HG丸ｺﾞｼｯｸM-PRO" pitchFamily="50" charset="-128"/>
                </a:rPr>
                <a:t>きゅうけい中</a:t>
              </a:r>
            </a:p>
          </p:txBody>
        </p:sp>
        <p:sp>
          <p:nvSpPr>
            <p:cNvPr id="8" name="円/楕円 7"/>
            <p:cNvSpPr/>
            <p:nvPr/>
          </p:nvSpPr>
          <p:spPr>
            <a:xfrm>
              <a:off x="2303495" y="1817482"/>
              <a:ext cx="647691" cy="144456"/>
            </a:xfrm>
            <a:prstGeom prst="ellipse">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p>
          </p:txBody>
        </p:sp>
      </p:grpSp>
      <p:sp>
        <p:nvSpPr>
          <p:cNvPr id="2" name="スライド番号プレースホルダー 1"/>
          <p:cNvSpPr>
            <a:spLocks noGrp="1"/>
          </p:cNvSpPr>
          <p:nvPr>
            <p:ph type="sldNum" sz="quarter" idx="12"/>
          </p:nvPr>
        </p:nvSpPr>
        <p:spPr/>
        <p:txBody>
          <a:bodyPr/>
          <a:lstStyle/>
          <a:p>
            <a:endParaRPr kumimoji="1" lang="ja-JP" altLang="en-US" dirty="0"/>
          </a:p>
        </p:txBody>
      </p:sp>
      <p:sp>
        <p:nvSpPr>
          <p:cNvPr id="9" name="テキスト ボックス 8"/>
          <p:cNvSpPr txBox="1"/>
          <p:nvPr/>
        </p:nvSpPr>
        <p:spPr>
          <a:xfrm>
            <a:off x="1187624" y="5226588"/>
            <a:ext cx="7344816" cy="923330"/>
          </a:xfrm>
          <a:prstGeom prst="rect">
            <a:avLst/>
          </a:prstGeom>
          <a:noFill/>
        </p:spPr>
        <p:txBody>
          <a:bodyPr wrap="square" rtlCol="0">
            <a:spAutoFit/>
          </a:bodyPr>
          <a:lstStyle/>
          <a:p>
            <a:r>
              <a:rPr lang="ja-JP" altLang="en-US" sz="5400" dirty="0">
                <a:latin typeface="HGP創英角ﾎﾟｯﾌﾟ体" panose="040B0A00000000000000" pitchFamily="50" charset="-128"/>
                <a:ea typeface="HGP創英角ﾎﾟｯﾌﾟ体" panose="040B0A00000000000000" pitchFamily="50" charset="-128"/>
              </a:rPr>
              <a:t>次は</a:t>
            </a:r>
            <a:r>
              <a:rPr lang="ja-JP" altLang="en-US" sz="5400" dirty="0">
                <a:solidFill>
                  <a:srgbClr val="FF0000"/>
                </a:solidFill>
                <a:latin typeface="HGP創英角ﾎﾟｯﾌﾟ体" panose="040B0A00000000000000" pitchFamily="50" charset="-128"/>
                <a:ea typeface="HGP創英角ﾎﾟｯﾌﾟ体" panose="040B0A00000000000000" pitchFamily="50" charset="-128"/>
              </a:rPr>
              <a:t>身近な科学</a:t>
            </a:r>
            <a:r>
              <a:rPr lang="ja-JP" altLang="en-US" sz="5400" dirty="0">
                <a:latin typeface="HGP創英角ﾎﾟｯﾌﾟ体" panose="040B0A00000000000000" pitchFamily="50" charset="-128"/>
                <a:ea typeface="HGP創英角ﾎﾟｯﾌﾟ体" panose="040B0A00000000000000" pitchFamily="50" charset="-128"/>
              </a:rPr>
              <a:t>だよ～</a:t>
            </a:r>
            <a:endParaRPr kumimoji="1" lang="ja-JP" altLang="en-US" sz="5400" dirty="0">
              <a:latin typeface="HGP創英角ﾎﾟｯﾌﾟ体" panose="040B0A00000000000000" pitchFamily="50" charset="-128"/>
              <a:ea typeface="HGP創英角ﾎﾟｯﾌﾟ体" panose="040B0A00000000000000" pitchFamily="50" charset="-128"/>
            </a:endParaRPr>
          </a:p>
        </p:txBody>
      </p:sp>
    </p:spTree>
    <p:extLst>
      <p:ext uri="{BB962C8B-B14F-4D97-AF65-F5344CB8AC3E}">
        <p14:creationId xmlns:p14="http://schemas.microsoft.com/office/powerpoint/2010/main" val="191854739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3" name="Text Box 5"/>
          <p:cNvSpPr txBox="1">
            <a:spLocks noChangeArrowheads="1"/>
          </p:cNvSpPr>
          <p:nvPr/>
        </p:nvSpPr>
        <p:spPr bwMode="auto">
          <a:xfrm>
            <a:off x="0" y="381000"/>
            <a:ext cx="9144000" cy="1006475"/>
          </a:xfrm>
          <a:prstGeom prst="rect">
            <a:avLst/>
          </a:prstGeom>
          <a:noFill/>
          <a:ln w="9525">
            <a:noFill/>
            <a:miter lim="800000"/>
            <a:headEnd/>
            <a:tailEnd/>
          </a:ln>
          <a:effectLst/>
        </p:spPr>
        <p:txBody>
          <a:bodyPr>
            <a:spAutoFit/>
          </a:bodyPr>
          <a:lstStyle/>
          <a:p>
            <a:pPr algn="ctr">
              <a:spcBef>
                <a:spcPct val="50000"/>
              </a:spcBef>
              <a:defRPr/>
            </a:pPr>
            <a:r>
              <a:rPr lang="en-US" altLang="ja-JP" sz="6000" dirty="0">
                <a:effectLst>
                  <a:outerShdw blurRad="38100" dist="38100" dir="2700000" algn="tl">
                    <a:srgbClr val="C0C0C0"/>
                  </a:outerShdw>
                </a:effectLst>
                <a:latin typeface="HG創英角ﾎﾟｯﾌﾟ体" pitchFamily="49" charset="-128"/>
                <a:ea typeface="HG創英角ﾎﾟｯﾌﾟ体" pitchFamily="49" charset="-128"/>
              </a:rPr>
              <a:t>《</a:t>
            </a:r>
            <a:r>
              <a:rPr lang="ja-JP" altLang="en-US" sz="6000" dirty="0">
                <a:effectLst>
                  <a:outerShdw blurRad="38100" dist="38100" dir="2700000" algn="tl">
                    <a:srgbClr val="C0C0C0"/>
                  </a:outerShdw>
                </a:effectLst>
                <a:latin typeface="HG創英角ﾎﾟｯﾌﾟ体" pitchFamily="49" charset="-128"/>
                <a:ea typeface="HG創英角ﾎﾟｯﾌﾟ体" pitchFamily="49" charset="-128"/>
              </a:rPr>
              <a:t>お楽しみ実験②</a:t>
            </a:r>
            <a:r>
              <a:rPr lang="en-US" altLang="ja-JP" sz="6000" dirty="0">
                <a:effectLst>
                  <a:outerShdw blurRad="38100" dist="38100" dir="2700000" algn="tl">
                    <a:srgbClr val="C0C0C0"/>
                  </a:outerShdw>
                </a:effectLst>
                <a:latin typeface="HG創英角ﾎﾟｯﾌﾟ体" pitchFamily="49" charset="-128"/>
                <a:ea typeface="HG創英角ﾎﾟｯﾌﾟ体" pitchFamily="49" charset="-128"/>
              </a:rPr>
              <a:t>》</a:t>
            </a:r>
          </a:p>
        </p:txBody>
      </p:sp>
      <p:sp>
        <p:nvSpPr>
          <p:cNvPr id="4" name="テキスト ボックス 3"/>
          <p:cNvSpPr txBox="1"/>
          <p:nvPr/>
        </p:nvSpPr>
        <p:spPr>
          <a:xfrm>
            <a:off x="755576" y="2636912"/>
            <a:ext cx="7630512" cy="1862048"/>
          </a:xfrm>
          <a:prstGeom prst="rect">
            <a:avLst/>
          </a:prstGeom>
          <a:noFill/>
        </p:spPr>
        <p:txBody>
          <a:bodyPr wrap="square" rtlCol="0">
            <a:spAutoFit/>
          </a:bodyPr>
          <a:lstStyle/>
          <a:p>
            <a:r>
              <a:rPr kumimoji="1" lang="ja-JP" altLang="en-US" sz="11500" dirty="0">
                <a:latin typeface="HGS創英角ﾎﾟｯﾌﾟ体" pitchFamily="50" charset="-128"/>
                <a:ea typeface="HGS創英角ﾎﾟｯﾌﾟ体" pitchFamily="50" charset="-128"/>
              </a:rPr>
              <a:t>身近な科学</a:t>
            </a:r>
          </a:p>
        </p:txBody>
      </p:sp>
      <p:sp>
        <p:nvSpPr>
          <p:cNvPr id="2" name="スライド番号プレースホルダー 1"/>
          <p:cNvSpPr>
            <a:spLocks noGrp="1"/>
          </p:cNvSpPr>
          <p:nvPr>
            <p:ph type="sldNum" sz="quarter" idx="12"/>
          </p:nvPr>
        </p:nvSpPr>
        <p:spPr/>
        <p:txBody>
          <a:bodyPr/>
          <a:lstStyle/>
          <a:p>
            <a:endParaRPr kumimoji="1" lang="ja-JP" altLang="en-US" dirty="0"/>
          </a:p>
        </p:txBody>
      </p:sp>
    </p:spTree>
    <p:extLst>
      <p:ext uri="{BB962C8B-B14F-4D97-AF65-F5344CB8AC3E}">
        <p14:creationId xmlns:p14="http://schemas.microsoft.com/office/powerpoint/2010/main" val="17523196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idx="4294967295"/>
          </p:nvPr>
        </p:nvSpPr>
        <p:spPr>
          <a:xfrm>
            <a:off x="224342" y="457200"/>
            <a:ext cx="8686800" cy="838200"/>
          </a:xfrm>
        </p:spPr>
        <p:txBody>
          <a:bodyPr>
            <a:noAutofit/>
          </a:bodyPr>
          <a:lstStyle/>
          <a:p>
            <a:pPr algn="ctr"/>
            <a:r>
              <a:rPr kumimoji="1" lang="ja-JP" altLang="en-US" sz="8000" dirty="0">
                <a:solidFill>
                  <a:srgbClr val="000000"/>
                </a:solidFill>
                <a:effectLst/>
                <a:latin typeface="HGS創英角ﾎﾟｯﾌﾟ体" pitchFamily="50" charset="-128"/>
                <a:ea typeface="HGS創英角ﾎﾟｯﾌﾟ体" pitchFamily="50" charset="-128"/>
              </a:rPr>
              <a:t>テーマ</a:t>
            </a:r>
          </a:p>
        </p:txBody>
      </p:sp>
      <p:sp>
        <p:nvSpPr>
          <p:cNvPr id="7" name="コンテンツ プレースホルダー 6"/>
          <p:cNvSpPr>
            <a:spLocks noGrp="1"/>
          </p:cNvSpPr>
          <p:nvPr>
            <p:ph idx="4294967295"/>
          </p:nvPr>
        </p:nvSpPr>
        <p:spPr>
          <a:xfrm>
            <a:off x="1580543" y="1412776"/>
            <a:ext cx="6264275" cy="2755900"/>
          </a:xfrm>
        </p:spPr>
        <p:txBody>
          <a:bodyPr>
            <a:noAutofit/>
          </a:bodyPr>
          <a:lstStyle/>
          <a:p>
            <a:pPr marL="0" indent="0">
              <a:buNone/>
            </a:pPr>
            <a:r>
              <a:rPr kumimoji="1" lang="ja-JP" altLang="en-US" sz="22200" dirty="0">
                <a:solidFill>
                  <a:schemeClr val="tx1"/>
                </a:solidFill>
                <a:latin typeface="HGP創英角ﾎﾟｯﾌﾟ体" pitchFamily="50" charset="-128"/>
                <a:ea typeface="HGP創英角ﾎﾟｯﾌﾟ体" pitchFamily="50" charset="-128"/>
              </a:rPr>
              <a:t>圧力</a:t>
            </a:r>
            <a:endParaRPr kumimoji="1" lang="ja-JP" altLang="en-US" sz="2400" dirty="0">
              <a:solidFill>
                <a:schemeClr val="tx1"/>
              </a:solidFill>
              <a:latin typeface="HGP創英角ﾎﾟｯﾌﾟ体" pitchFamily="50" charset="-128"/>
              <a:ea typeface="HGP創英角ﾎﾟｯﾌﾟ体" pitchFamily="50" charset="-128"/>
            </a:endParaRPr>
          </a:p>
        </p:txBody>
      </p:sp>
      <p:sp>
        <p:nvSpPr>
          <p:cNvPr id="3" name="テキスト ボックス 2"/>
          <p:cNvSpPr txBox="1"/>
          <p:nvPr/>
        </p:nvSpPr>
        <p:spPr>
          <a:xfrm>
            <a:off x="1331640" y="4941168"/>
            <a:ext cx="6480720" cy="1107996"/>
          </a:xfrm>
          <a:prstGeom prst="rect">
            <a:avLst/>
          </a:prstGeom>
          <a:noFill/>
        </p:spPr>
        <p:txBody>
          <a:bodyPr wrap="square" rtlCol="0">
            <a:spAutoFit/>
          </a:bodyPr>
          <a:lstStyle/>
          <a:p>
            <a:pPr algn="ctr"/>
            <a:r>
              <a:rPr kumimoji="1" lang="ja-JP" altLang="en-US" sz="6600" dirty="0">
                <a:ln>
                  <a:solidFill>
                    <a:schemeClr val="tx2"/>
                  </a:solidFill>
                </a:ln>
                <a:solidFill>
                  <a:srgbClr val="FF0000"/>
                </a:solidFill>
                <a:latin typeface="HG創英角ﾎﾟｯﾌﾟ体" pitchFamily="49" charset="-128"/>
                <a:ea typeface="HG創英角ﾎﾟｯﾌﾟ体" pitchFamily="49" charset="-128"/>
              </a:rPr>
              <a:t>物</a:t>
            </a:r>
            <a:r>
              <a:rPr lang="ja-JP" altLang="en-US" sz="6600" dirty="0">
                <a:ln>
                  <a:solidFill>
                    <a:schemeClr val="tx2"/>
                  </a:solidFill>
                </a:ln>
                <a:solidFill>
                  <a:srgbClr val="FF0000"/>
                </a:solidFill>
                <a:latin typeface="HG創英角ﾎﾟｯﾌﾟ体" pitchFamily="49" charset="-128"/>
                <a:ea typeface="HG創英角ﾎﾟｯﾌﾟ体" pitchFamily="49" charset="-128"/>
              </a:rPr>
              <a:t>が</a:t>
            </a:r>
            <a:r>
              <a:rPr kumimoji="1" lang="ja-JP" altLang="en-US" sz="6600" dirty="0">
                <a:ln>
                  <a:solidFill>
                    <a:schemeClr val="tx2"/>
                  </a:solidFill>
                </a:ln>
                <a:solidFill>
                  <a:srgbClr val="FF0000"/>
                </a:solidFill>
                <a:latin typeface="HG創英角ﾎﾟｯﾌﾟ体" pitchFamily="49" charset="-128"/>
                <a:ea typeface="HG創英角ﾎﾟｯﾌﾟ体" pitchFamily="49" charset="-128"/>
              </a:rPr>
              <a:t>物を押す力</a:t>
            </a:r>
          </a:p>
        </p:txBody>
      </p:sp>
      <p:sp>
        <p:nvSpPr>
          <p:cNvPr id="4" name="スライド番号プレースホルダー 3"/>
          <p:cNvSpPr>
            <a:spLocks noGrp="1"/>
          </p:cNvSpPr>
          <p:nvPr>
            <p:ph type="sldNum" sz="quarter" idx="12"/>
          </p:nvPr>
        </p:nvSpPr>
        <p:spPr/>
        <p:txBody>
          <a:bodyPr/>
          <a:lstStyle/>
          <a:p>
            <a:endParaRPr kumimoji="1" lang="ja-JP" altLang="en-US" dirty="0"/>
          </a:p>
        </p:txBody>
      </p:sp>
    </p:spTree>
    <p:extLst>
      <p:ext uri="{BB962C8B-B14F-4D97-AF65-F5344CB8AC3E}">
        <p14:creationId xmlns:p14="http://schemas.microsoft.com/office/powerpoint/2010/main" val="249233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角丸四角形 3"/>
          <p:cNvSpPr/>
          <p:nvPr/>
        </p:nvSpPr>
        <p:spPr>
          <a:xfrm>
            <a:off x="251520" y="1124744"/>
            <a:ext cx="6264696" cy="1368152"/>
          </a:xfrm>
          <a:prstGeom prst="roundRect">
            <a:avLst/>
          </a:prstGeom>
          <a:solidFill>
            <a:srgbClr val="FFFF00">
              <a:alpha val="35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endParaRPr>
          </a:p>
        </p:txBody>
      </p:sp>
      <p:sp>
        <p:nvSpPr>
          <p:cNvPr id="2" name="タイトル 1"/>
          <p:cNvSpPr>
            <a:spLocks noGrp="1"/>
          </p:cNvSpPr>
          <p:nvPr>
            <p:ph type="title" idx="4294967295"/>
          </p:nvPr>
        </p:nvSpPr>
        <p:spPr>
          <a:xfrm>
            <a:off x="474235" y="1203325"/>
            <a:ext cx="6553200" cy="1211263"/>
          </a:xfrm>
        </p:spPr>
        <p:txBody>
          <a:bodyPr>
            <a:normAutofit/>
          </a:bodyPr>
          <a:lstStyle/>
          <a:p>
            <a:r>
              <a:rPr lang="ja-JP" altLang="en-US" sz="4400" dirty="0">
                <a:solidFill>
                  <a:srgbClr val="FF0000"/>
                </a:solidFill>
                <a:effectLst/>
                <a:latin typeface="HGP創英角ﾎﾟｯﾌﾟ体" pitchFamily="50" charset="-128"/>
                <a:ea typeface="HGP創英角ﾎﾟｯﾌﾟ体" pitchFamily="50" charset="-128"/>
              </a:rPr>
              <a:t>圧力を使った道具とは？</a:t>
            </a:r>
            <a:endParaRPr kumimoji="1" lang="ja-JP" altLang="en-US" sz="4400" dirty="0">
              <a:solidFill>
                <a:srgbClr val="FF0000"/>
              </a:solidFill>
              <a:effectLst/>
              <a:latin typeface="HGS創英角ﾎﾟｯﾌﾟ体" pitchFamily="50" charset="-128"/>
              <a:ea typeface="HGS創英角ﾎﾟｯﾌﾟ体" pitchFamily="50" charset="-128"/>
            </a:endParaRPr>
          </a:p>
        </p:txBody>
      </p:sp>
      <p:sp>
        <p:nvSpPr>
          <p:cNvPr id="6" name="テキスト ボックス 5"/>
          <p:cNvSpPr txBox="1"/>
          <p:nvPr/>
        </p:nvSpPr>
        <p:spPr>
          <a:xfrm>
            <a:off x="383829" y="663079"/>
            <a:ext cx="1475084" cy="923330"/>
          </a:xfrm>
          <a:prstGeom prst="rect">
            <a:avLst/>
          </a:prstGeom>
          <a:noFill/>
        </p:spPr>
        <p:txBody>
          <a:bodyPr wrap="none" rtlCol="0">
            <a:spAutoFit/>
          </a:bodyPr>
          <a:lstStyle/>
          <a:p>
            <a:r>
              <a:rPr lang="en-US" altLang="ja-JP" sz="5400" b="1" dirty="0">
                <a:solidFill>
                  <a:srgbClr val="FF0000"/>
                </a:solidFill>
                <a:latin typeface="HG丸ｺﾞｼｯｸM-PRO" pitchFamily="50" charset="-128"/>
                <a:ea typeface="HG丸ｺﾞｼｯｸM-PRO" pitchFamily="50" charset="-128"/>
              </a:rPr>
              <a:t>Q</a:t>
            </a:r>
            <a:r>
              <a:rPr lang="ja-JP" altLang="en-US" sz="5400" b="1" dirty="0">
                <a:solidFill>
                  <a:srgbClr val="FF0000"/>
                </a:solidFill>
                <a:latin typeface="HG丸ｺﾞｼｯｸM-PRO" pitchFamily="50" charset="-128"/>
                <a:ea typeface="HG丸ｺﾞｼｯｸM-PRO" pitchFamily="50" charset="-128"/>
              </a:rPr>
              <a:t>　</a:t>
            </a:r>
          </a:p>
        </p:txBody>
      </p:sp>
      <p:sp>
        <p:nvSpPr>
          <p:cNvPr id="8" name="テキスト ボックス 7"/>
          <p:cNvSpPr txBox="1"/>
          <p:nvPr/>
        </p:nvSpPr>
        <p:spPr>
          <a:xfrm rot="20906888">
            <a:off x="1027393" y="2706876"/>
            <a:ext cx="1489510" cy="707886"/>
          </a:xfrm>
          <a:prstGeom prst="rect">
            <a:avLst/>
          </a:prstGeom>
          <a:noFill/>
        </p:spPr>
        <p:txBody>
          <a:bodyPr wrap="none" rtlCol="0">
            <a:spAutoFit/>
          </a:bodyPr>
          <a:lstStyle/>
          <a:p>
            <a:r>
              <a:rPr kumimoji="1" lang="ja-JP" altLang="en-US" sz="4000" b="1" dirty="0">
                <a:latin typeface="HGP創英角ﾎﾟｯﾌﾟ体" pitchFamily="50" charset="-128"/>
                <a:ea typeface="HGP創英角ﾎﾟｯﾌﾟ体" pitchFamily="50" charset="-128"/>
              </a:rPr>
              <a:t>ヒント</a:t>
            </a:r>
          </a:p>
        </p:txBody>
      </p:sp>
      <p:sp>
        <p:nvSpPr>
          <p:cNvPr id="11" name="正方形/長方形 10"/>
          <p:cNvSpPr/>
          <p:nvPr/>
        </p:nvSpPr>
        <p:spPr>
          <a:xfrm>
            <a:off x="1547664" y="3861048"/>
            <a:ext cx="7117654" cy="707886"/>
          </a:xfrm>
          <a:prstGeom prst="rect">
            <a:avLst/>
          </a:prstGeom>
        </p:spPr>
        <p:txBody>
          <a:bodyPr wrap="none">
            <a:spAutoFit/>
          </a:bodyPr>
          <a:lstStyle/>
          <a:p>
            <a:r>
              <a:rPr lang="ja-JP" altLang="en-US" sz="4000" dirty="0">
                <a:latin typeface="HGP創英角ﾎﾟｯﾌﾟ体" pitchFamily="50" charset="-128"/>
                <a:ea typeface="HGP創英角ﾎﾟｯﾌﾟ体" pitchFamily="50" charset="-128"/>
              </a:rPr>
              <a:t>くっついたらなかなか離れません</a:t>
            </a:r>
            <a:endParaRPr lang="en-US" altLang="ja-JP" sz="4000" dirty="0">
              <a:latin typeface="HGP創英角ﾎﾟｯﾌﾟ体" pitchFamily="50" charset="-128"/>
              <a:ea typeface="HGP創英角ﾎﾟｯﾌﾟ体" pitchFamily="50" charset="-128"/>
            </a:endParaRPr>
          </a:p>
        </p:txBody>
      </p:sp>
      <p:sp>
        <p:nvSpPr>
          <p:cNvPr id="13" name="正方形/長方形 12"/>
          <p:cNvSpPr/>
          <p:nvPr/>
        </p:nvSpPr>
        <p:spPr>
          <a:xfrm>
            <a:off x="1547664" y="5013176"/>
            <a:ext cx="4846198" cy="707886"/>
          </a:xfrm>
          <a:prstGeom prst="rect">
            <a:avLst/>
          </a:prstGeom>
        </p:spPr>
        <p:txBody>
          <a:bodyPr wrap="none">
            <a:spAutoFit/>
          </a:bodyPr>
          <a:lstStyle/>
          <a:p>
            <a:r>
              <a:rPr lang="ja-JP" altLang="en-US" sz="4000" dirty="0">
                <a:latin typeface="HGP創英角ﾎﾟｯﾌﾟ体" pitchFamily="50" charset="-128"/>
                <a:ea typeface="HGP創英角ﾎﾟｯﾌﾟ体" pitchFamily="50" charset="-128"/>
              </a:rPr>
              <a:t>タコの足についてます</a:t>
            </a:r>
            <a:endParaRPr lang="en-US" altLang="ja-JP" sz="4000" dirty="0">
              <a:latin typeface="HGP創英角ﾎﾟｯﾌﾟ体" pitchFamily="50" charset="-128"/>
              <a:ea typeface="HGP創英角ﾎﾟｯﾌﾟ体" pitchFamily="50" charset="-128"/>
            </a:endParaRPr>
          </a:p>
        </p:txBody>
      </p:sp>
      <p:pic>
        <p:nvPicPr>
          <p:cNvPr id="1026" name="Picture 2" descr="C:\Users\SyunTeshima\Desktop\千歳科学技術大学\octopus_a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6216" y="4632720"/>
            <a:ext cx="2384415" cy="2097972"/>
          </a:xfrm>
          <a:prstGeom prst="rect">
            <a:avLst/>
          </a:prstGeom>
          <a:noFill/>
          <a:extLst>
            <a:ext uri="{909E8E84-426E-40DD-AFC4-6F175D3DCCD1}">
              <a14:hiddenFill xmlns:a14="http://schemas.microsoft.com/office/drawing/2010/main">
                <a:solidFill>
                  <a:srgbClr val="FFFFFF"/>
                </a:solidFill>
              </a14:hiddenFill>
            </a:ext>
          </a:extLst>
        </p:spPr>
      </p:pic>
      <p:sp>
        <p:nvSpPr>
          <p:cNvPr id="3" name="スライド番号プレースホルダー 2"/>
          <p:cNvSpPr>
            <a:spLocks noGrp="1"/>
          </p:cNvSpPr>
          <p:nvPr>
            <p:ph type="sldNum" sz="quarter" idx="12"/>
          </p:nvPr>
        </p:nvSpPr>
        <p:spPr/>
        <p:txBody>
          <a:bodyPr/>
          <a:lstStyle/>
          <a:p>
            <a:endParaRPr kumimoji="1" lang="ja-JP" altLang="en-US" dirty="0"/>
          </a:p>
        </p:txBody>
      </p:sp>
    </p:spTree>
    <p:extLst>
      <p:ext uri="{BB962C8B-B14F-4D97-AF65-F5344CB8AC3E}">
        <p14:creationId xmlns:p14="http://schemas.microsoft.com/office/powerpoint/2010/main" val="3525674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par>
                                <p:cTn id="24" presetID="47" presetClass="entr" presetSubtype="0" fill="hold" nodeType="with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fade">
                                      <p:cBhvr>
                                        <p:cTn id="26" dur="1000"/>
                                        <p:tgtEl>
                                          <p:spTgt spid="1026"/>
                                        </p:tgtEl>
                                      </p:cBhvr>
                                    </p:animEffect>
                                    <p:anim calcmode="lin" valueType="num">
                                      <p:cBhvr>
                                        <p:cTn id="27" dur="1000" fill="hold"/>
                                        <p:tgtEl>
                                          <p:spTgt spid="1026"/>
                                        </p:tgtEl>
                                        <p:attrNameLst>
                                          <p:attrName>ppt_x</p:attrName>
                                        </p:attrNameLst>
                                      </p:cBhvr>
                                      <p:tavLst>
                                        <p:tav tm="0">
                                          <p:val>
                                            <p:strVal val="#ppt_x"/>
                                          </p:val>
                                        </p:tav>
                                        <p:tav tm="100000">
                                          <p:val>
                                            <p:strVal val="#ppt_x"/>
                                          </p:val>
                                        </p:tav>
                                      </p:tavLst>
                                    </p:anim>
                                    <p:anim calcmode="lin" valueType="num">
                                      <p:cBhvr>
                                        <p:cTn id="28"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idx="4294967295"/>
          </p:nvPr>
        </p:nvSpPr>
        <p:spPr>
          <a:xfrm>
            <a:off x="399628" y="343247"/>
            <a:ext cx="7124700" cy="925513"/>
          </a:xfrm>
          <a:effectLst/>
        </p:spPr>
        <p:txBody>
          <a:bodyPr/>
          <a:lstStyle/>
          <a:p>
            <a:r>
              <a:rPr kumimoji="1" lang="ja-JP" altLang="en-US" sz="4400" dirty="0">
                <a:solidFill>
                  <a:schemeClr val="tx1"/>
                </a:solidFill>
                <a:effectLst/>
                <a:latin typeface="HGP創英角ﾎﾟｯﾌﾟ体" pitchFamily="50" charset="-128"/>
                <a:ea typeface="HGP創英角ﾎﾟｯﾌﾟ体" pitchFamily="50" charset="-128"/>
              </a:rPr>
              <a:t>正解は</a:t>
            </a:r>
            <a:r>
              <a:rPr kumimoji="1" lang="en-US" altLang="ja-JP" sz="4400" dirty="0">
                <a:solidFill>
                  <a:schemeClr val="tx1"/>
                </a:solidFill>
                <a:effectLst/>
                <a:latin typeface="HGP創英角ﾎﾟｯﾌﾟ体" pitchFamily="50" charset="-128"/>
                <a:ea typeface="HGP創英角ﾎﾟｯﾌﾟ体" pitchFamily="50" charset="-128"/>
              </a:rPr>
              <a:t>…</a:t>
            </a:r>
            <a:endParaRPr kumimoji="1" lang="ja-JP" altLang="en-US" sz="4400" dirty="0">
              <a:solidFill>
                <a:schemeClr val="tx1"/>
              </a:solidFill>
              <a:effectLst/>
              <a:latin typeface="HGP創英角ﾎﾟｯﾌﾟ体" pitchFamily="50" charset="-128"/>
              <a:ea typeface="HGP創英角ﾎﾟｯﾌﾟ体" pitchFamily="50" charset="-128"/>
            </a:endParaRPr>
          </a:p>
        </p:txBody>
      </p:sp>
      <p:sp>
        <p:nvSpPr>
          <p:cNvPr id="3" name="コンテンツ プレースホルダー 2"/>
          <p:cNvSpPr>
            <a:spLocks noGrp="1"/>
          </p:cNvSpPr>
          <p:nvPr>
            <p:ph idx="4294967295"/>
          </p:nvPr>
        </p:nvSpPr>
        <p:spPr>
          <a:xfrm>
            <a:off x="1005408" y="5661248"/>
            <a:ext cx="7239000" cy="830262"/>
          </a:xfrm>
        </p:spPr>
        <p:txBody>
          <a:bodyPr>
            <a:noAutofit/>
          </a:bodyPr>
          <a:lstStyle/>
          <a:p>
            <a:pPr marL="0" indent="0" algn="ctr">
              <a:buNone/>
            </a:pPr>
            <a:r>
              <a:rPr kumimoji="1" lang="ja-JP" altLang="en-US" sz="6000" dirty="0">
                <a:ln w="25400">
                  <a:solidFill>
                    <a:schemeClr val="tx1"/>
                  </a:solidFill>
                </a:ln>
                <a:solidFill>
                  <a:schemeClr val="bg1"/>
                </a:solidFill>
                <a:latin typeface="HGP創英角ﾎﾟｯﾌﾟ体" pitchFamily="50" charset="-128"/>
                <a:ea typeface="HGP創英角ﾎﾟｯﾌﾟ体" pitchFamily="50" charset="-128"/>
              </a:rPr>
              <a:t>きゅうばん</a:t>
            </a:r>
          </a:p>
        </p:txBody>
      </p:sp>
      <p:pic>
        <p:nvPicPr>
          <p:cNvPr id="1026" name="Picture 2" descr="C:\Users\SyunTeshima\Desktop\千歳科学技術大学\理科工房\パワポ用画像\201003151114136d0.jpg"/>
          <p:cNvPicPr>
            <a:picLocks noChangeAspect="1" noChangeArrowheads="1"/>
          </p:cNvPicPr>
          <p:nvPr/>
        </p:nvPicPr>
        <p:blipFill rotWithShape="1">
          <a:blip r:embed="rId3">
            <a:extLst>
              <a:ext uri="{28A0092B-C50C-407E-A947-70E740481C1C}">
                <a14:useLocalDpi xmlns:a14="http://schemas.microsoft.com/office/drawing/2010/main" val="0"/>
              </a:ext>
            </a:extLst>
          </a:blip>
          <a:srcRect b="17482"/>
          <a:stretch/>
        </p:blipFill>
        <p:spPr bwMode="auto">
          <a:xfrm>
            <a:off x="1043608" y="1231040"/>
            <a:ext cx="7206507" cy="4459957"/>
          </a:xfrm>
          <a:prstGeom prst="rect">
            <a:avLst/>
          </a:prstGeom>
          <a:noFill/>
          <a:effectLst>
            <a:softEdge rad="101600"/>
          </a:effectLst>
          <a:extLst>
            <a:ext uri="{909E8E84-426E-40DD-AFC4-6F175D3DCCD1}">
              <a14:hiddenFill xmlns:a14="http://schemas.microsoft.com/office/drawing/2010/main">
                <a:solidFill>
                  <a:srgbClr val="FFFFFF"/>
                </a:solidFill>
              </a14:hiddenFill>
            </a:ext>
          </a:extLst>
        </p:spPr>
      </p:pic>
      <p:sp>
        <p:nvSpPr>
          <p:cNvPr id="4" name="スライド番号プレースホルダー 3"/>
          <p:cNvSpPr>
            <a:spLocks noGrp="1"/>
          </p:cNvSpPr>
          <p:nvPr>
            <p:ph type="sldNum" sz="quarter" idx="12"/>
          </p:nvPr>
        </p:nvSpPr>
        <p:spPr/>
        <p:txBody>
          <a:bodyPr/>
          <a:lstStyle/>
          <a:p>
            <a:endParaRPr kumimoji="1" lang="ja-JP" altLang="en-US" dirty="0"/>
          </a:p>
        </p:txBody>
      </p:sp>
    </p:spTree>
    <p:extLst>
      <p:ext uri="{BB962C8B-B14F-4D97-AF65-F5344CB8AC3E}">
        <p14:creationId xmlns:p14="http://schemas.microsoft.com/office/powerpoint/2010/main" val="3906647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a:xfrm>
            <a:off x="1835696" y="980728"/>
            <a:ext cx="5503579" cy="3154710"/>
          </a:xfrm>
          <a:prstGeom prst="rect">
            <a:avLst/>
          </a:prstGeom>
          <a:noFill/>
        </p:spPr>
        <p:txBody>
          <a:bodyPr>
            <a:spAutoFit/>
          </a:bodyPr>
          <a:lstStyle/>
          <a:p>
            <a:pPr algn="ctr" fontAlgn="auto">
              <a:spcBef>
                <a:spcPts val="0"/>
              </a:spcBef>
              <a:spcAft>
                <a:spcPts val="0"/>
              </a:spcAft>
              <a:defRPr/>
            </a:pPr>
            <a:r>
              <a:rPr kumimoji="0" lang="ja-JP" altLang="en-US" sz="19900" b="1" kern="0" dirty="0">
                <a:ln w="31550" cmpd="sng">
                  <a:gradFill>
                    <a:gsLst>
                      <a:gs pos="70000">
                        <a:srgbClr val="F14124">
                          <a:shade val="50000"/>
                          <a:satMod val="190000"/>
                        </a:srgbClr>
                      </a:gs>
                      <a:gs pos="0">
                        <a:srgbClr val="F14124">
                          <a:tint val="77000"/>
                          <a:satMod val="180000"/>
                        </a:srgbClr>
                      </a:gs>
                    </a:gsLst>
                    <a:lin ang="5400000"/>
                  </a:gradFill>
                  <a:prstDash val="solid"/>
                </a:ln>
                <a:solidFill>
                  <a:srgbClr val="FFC000"/>
                </a:solidFill>
                <a:effectLst>
                  <a:outerShdw blurRad="50800" dist="40000" dir="5400000" algn="tl" rotWithShape="0">
                    <a:srgbClr val="000000">
                      <a:shade val="5000"/>
                      <a:satMod val="120000"/>
                      <a:alpha val="33000"/>
                    </a:srgbClr>
                  </a:outerShdw>
                </a:effectLst>
                <a:latin typeface="HGP創英角ﾎﾟｯﾌﾟ体" pitchFamily="50" charset="-128"/>
                <a:ea typeface="HGP創英角ﾎﾟｯﾌﾟ体" pitchFamily="50" charset="-128"/>
              </a:rPr>
              <a:t>気圧</a:t>
            </a:r>
          </a:p>
        </p:txBody>
      </p:sp>
      <p:sp>
        <p:nvSpPr>
          <p:cNvPr id="7" name="コンテンツ プレースホルダー 5"/>
          <p:cNvSpPr>
            <a:spLocks noGrp="1"/>
          </p:cNvSpPr>
          <p:nvPr>
            <p:ph sz="half" idx="4294967295"/>
          </p:nvPr>
        </p:nvSpPr>
        <p:spPr>
          <a:xfrm>
            <a:off x="251520" y="4509120"/>
            <a:ext cx="8892480" cy="1943100"/>
          </a:xfrm>
        </p:spPr>
        <p:txBody>
          <a:bodyPr rtlCol="0">
            <a:noAutofit/>
          </a:bodyPr>
          <a:lstStyle/>
          <a:p>
            <a:pPr marL="0" indent="0">
              <a:spcBef>
                <a:spcPct val="0"/>
              </a:spcBef>
              <a:buFont typeface="Arial" pitchFamily="34" charset="0"/>
              <a:buNone/>
              <a:defRPr/>
            </a:pPr>
            <a:r>
              <a:rPr lang="ja-JP" altLang="en-US" sz="8800" dirty="0" smtClean="0">
                <a:ln w="38100">
                  <a:solidFill>
                    <a:schemeClr val="tx1"/>
                  </a:solidFill>
                </a:ln>
                <a:solidFill>
                  <a:schemeClr val="bg1"/>
                </a:solidFill>
                <a:latin typeface="HGP創英角ﾎﾟｯﾌﾟ体" pitchFamily="50" charset="-128"/>
                <a:ea typeface="HGP創英角ﾎﾟｯﾌﾟ体" pitchFamily="50" charset="-128"/>
              </a:rPr>
              <a:t>空気が</a:t>
            </a:r>
            <a:r>
              <a:rPr lang="ja-JP" altLang="en-US" sz="8800" dirty="0">
                <a:ln w="38100">
                  <a:solidFill>
                    <a:schemeClr val="tx1"/>
                  </a:solidFill>
                </a:ln>
                <a:solidFill>
                  <a:schemeClr val="bg1"/>
                </a:solidFill>
                <a:latin typeface="HGP創英角ﾎﾟｯﾌﾟ体" pitchFamily="50" charset="-128"/>
                <a:ea typeface="HGP創英角ﾎﾟｯﾌﾟ体" pitchFamily="50" charset="-128"/>
              </a:rPr>
              <a:t>物を押す力</a:t>
            </a:r>
            <a:endParaRPr lang="en-US" altLang="ja-JP" sz="8800" dirty="0">
              <a:ln w="38100">
                <a:solidFill>
                  <a:schemeClr val="tx1"/>
                </a:solidFill>
              </a:ln>
              <a:solidFill>
                <a:schemeClr val="bg1"/>
              </a:solidFill>
              <a:latin typeface="HGP創英角ﾎﾟｯﾌﾟ体" pitchFamily="50" charset="-128"/>
              <a:ea typeface="HGP創英角ﾎﾟｯﾌﾟ体" pitchFamily="50" charset="-128"/>
            </a:endParaRPr>
          </a:p>
          <a:p>
            <a:pPr marL="45720" indent="0" fontAlgn="auto">
              <a:spcAft>
                <a:spcPts val="0"/>
              </a:spcAft>
              <a:buFont typeface="Arial" pitchFamily="34" charset="0"/>
              <a:buNone/>
              <a:defRPr/>
            </a:pPr>
            <a:endParaRPr lang="ja-JP" altLang="en-US" sz="5400" dirty="0">
              <a:latin typeface="HGP創英角ﾎﾟｯﾌﾟ体" pitchFamily="50" charset="-128"/>
              <a:ea typeface="HGP創英角ﾎﾟｯﾌﾟ体" pitchFamily="50" charset="-128"/>
            </a:endParaRPr>
          </a:p>
        </p:txBody>
      </p:sp>
      <p:sp>
        <p:nvSpPr>
          <p:cNvPr id="2" name="スライド番号プレースホルダー 1"/>
          <p:cNvSpPr>
            <a:spLocks noGrp="1"/>
          </p:cNvSpPr>
          <p:nvPr>
            <p:ph type="sldNum" sz="quarter" idx="12"/>
          </p:nvPr>
        </p:nvSpPr>
        <p:spPr/>
        <p:txBody>
          <a:bodyPr/>
          <a:lstStyle/>
          <a:p>
            <a:endParaRPr kumimoji="1" lang="ja-JP" altLang="en-US" dirty="0"/>
          </a:p>
        </p:txBody>
      </p:sp>
    </p:spTree>
    <p:extLst>
      <p:ext uri="{BB962C8B-B14F-4D97-AF65-F5344CB8AC3E}">
        <p14:creationId xmlns:p14="http://schemas.microsoft.com/office/powerpoint/2010/main" val="398183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136" y="3789040"/>
            <a:ext cx="1401763" cy="253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円形吹き出し 2"/>
          <p:cNvSpPr/>
          <p:nvPr/>
        </p:nvSpPr>
        <p:spPr>
          <a:xfrm>
            <a:off x="1475656" y="692696"/>
            <a:ext cx="5616624" cy="3456384"/>
          </a:xfrm>
          <a:prstGeom prst="wedgeEllipseCallout">
            <a:avLst/>
          </a:prstGeom>
          <a:solidFill>
            <a:srgbClr val="81DEFF">
              <a:alpha val="60000"/>
            </a:srgbClr>
          </a:solidFill>
          <a:ln>
            <a:solidFill>
              <a:schemeClr val="tx1"/>
            </a:solidFill>
          </a:ln>
          <a:scene3d>
            <a:camera prst="orthographicFront">
              <a:rot lat="0" lon="107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p:cNvSpPr txBox="1"/>
          <p:nvPr/>
        </p:nvSpPr>
        <p:spPr>
          <a:xfrm>
            <a:off x="1705036" y="1820723"/>
            <a:ext cx="5184576" cy="1200329"/>
          </a:xfrm>
          <a:prstGeom prst="rect">
            <a:avLst/>
          </a:prstGeom>
          <a:noFill/>
        </p:spPr>
        <p:txBody>
          <a:bodyPr wrap="square" rtlCol="0">
            <a:spAutoFit/>
          </a:bodyPr>
          <a:lstStyle/>
          <a:p>
            <a:pPr algn="ctr"/>
            <a:r>
              <a:rPr kumimoji="1" lang="ja-JP" altLang="en-US" sz="7200" dirty="0">
                <a:latin typeface="HGP創英角ﾎﾟｯﾌﾟ体" pitchFamily="50" charset="-128"/>
                <a:ea typeface="HGP創英角ﾎﾟｯﾌﾟ体" pitchFamily="50" charset="-128"/>
              </a:rPr>
              <a:t>前回の復習</a:t>
            </a:r>
          </a:p>
        </p:txBody>
      </p:sp>
    </p:spTree>
    <p:extLst>
      <p:ext uri="{BB962C8B-B14F-4D97-AF65-F5344CB8AC3E}">
        <p14:creationId xmlns:p14="http://schemas.microsoft.com/office/powerpoint/2010/main" val="287382349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雲 23"/>
          <p:cNvSpPr/>
          <p:nvPr/>
        </p:nvSpPr>
        <p:spPr>
          <a:xfrm>
            <a:off x="6313077" y="3378717"/>
            <a:ext cx="504056" cy="288032"/>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雲 27"/>
          <p:cNvSpPr/>
          <p:nvPr/>
        </p:nvSpPr>
        <p:spPr>
          <a:xfrm>
            <a:off x="5532026" y="2590452"/>
            <a:ext cx="504056" cy="288032"/>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雲 28"/>
          <p:cNvSpPr/>
          <p:nvPr/>
        </p:nvSpPr>
        <p:spPr>
          <a:xfrm>
            <a:off x="3124583" y="2590452"/>
            <a:ext cx="504056" cy="288032"/>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雲 29"/>
          <p:cNvSpPr/>
          <p:nvPr/>
        </p:nvSpPr>
        <p:spPr>
          <a:xfrm>
            <a:off x="2224470" y="3378717"/>
            <a:ext cx="504056" cy="288032"/>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idx="4294967295"/>
          </p:nvPr>
        </p:nvSpPr>
        <p:spPr>
          <a:xfrm>
            <a:off x="470048" y="692150"/>
            <a:ext cx="7126288" cy="925513"/>
          </a:xfrm>
        </p:spPr>
        <p:txBody>
          <a:bodyPr/>
          <a:lstStyle/>
          <a:p>
            <a:r>
              <a:rPr lang="ja-JP" altLang="en-US" sz="4400" dirty="0">
                <a:solidFill>
                  <a:schemeClr val="tx1"/>
                </a:solidFill>
                <a:effectLst/>
                <a:latin typeface="HGP創英角ﾎﾟｯﾌﾟ体" pitchFamily="50" charset="-128"/>
                <a:ea typeface="HGP創英角ﾎﾟｯﾌﾟ体" pitchFamily="50" charset="-128"/>
              </a:rPr>
              <a:t>きゅうばん</a:t>
            </a:r>
            <a:r>
              <a:rPr kumimoji="1" lang="ja-JP" altLang="en-US" sz="4400" dirty="0">
                <a:solidFill>
                  <a:schemeClr val="tx1"/>
                </a:solidFill>
                <a:effectLst/>
                <a:latin typeface="HGP創英角ﾎﾟｯﾌﾟ体" pitchFamily="50" charset="-128"/>
                <a:ea typeface="HGP創英角ﾎﾟｯﾌﾟ体" pitchFamily="50" charset="-128"/>
              </a:rPr>
              <a:t>の仕組み</a:t>
            </a:r>
          </a:p>
        </p:txBody>
      </p:sp>
      <p:sp>
        <p:nvSpPr>
          <p:cNvPr id="8" name="円/楕円 7"/>
          <p:cNvSpPr>
            <a:spLocks noChangeAspect="1"/>
          </p:cNvSpPr>
          <p:nvPr/>
        </p:nvSpPr>
        <p:spPr>
          <a:xfrm>
            <a:off x="3109117" y="4016375"/>
            <a:ext cx="2879725" cy="1079500"/>
          </a:xfrm>
          <a:prstGeom prst="ellipse">
            <a:avLst/>
          </a:prstGeom>
          <a:solidFill>
            <a:srgbClr val="8D9BD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p>
        </p:txBody>
      </p:sp>
      <p:sp>
        <p:nvSpPr>
          <p:cNvPr id="9" name="正方形/長方形 8"/>
          <p:cNvSpPr/>
          <p:nvPr/>
        </p:nvSpPr>
        <p:spPr>
          <a:xfrm>
            <a:off x="1812130" y="4467225"/>
            <a:ext cx="5400675" cy="1081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p>
        </p:txBody>
      </p:sp>
      <p:cxnSp>
        <p:nvCxnSpPr>
          <p:cNvPr id="10" name="直線コネクタ 9"/>
          <p:cNvCxnSpPr>
            <a:cxnSpLocks noChangeAspect="1"/>
          </p:cNvCxnSpPr>
          <p:nvPr/>
        </p:nvCxnSpPr>
        <p:spPr>
          <a:xfrm>
            <a:off x="2388392" y="4467225"/>
            <a:ext cx="4176713" cy="0"/>
          </a:xfrm>
          <a:prstGeom prst="line">
            <a:avLst/>
          </a:prstGeom>
          <a:ln w="38100" cap="rnd">
            <a:solidFill>
              <a:schemeClr val="tx1"/>
            </a:solidFill>
            <a:round/>
          </a:ln>
        </p:spPr>
        <p:style>
          <a:lnRef idx="1">
            <a:schemeClr val="accent1"/>
          </a:lnRef>
          <a:fillRef idx="0">
            <a:schemeClr val="accent1"/>
          </a:fillRef>
          <a:effectRef idx="0">
            <a:schemeClr val="accent1"/>
          </a:effectRef>
          <a:fontRef idx="minor">
            <a:schemeClr val="tx1"/>
          </a:fontRef>
        </p:style>
      </p:cxnSp>
      <p:grpSp>
        <p:nvGrpSpPr>
          <p:cNvPr id="11" name="グループ化 15"/>
          <p:cNvGrpSpPr>
            <a:grpSpLocks noChangeAspect="1"/>
          </p:cNvGrpSpPr>
          <p:nvPr/>
        </p:nvGrpSpPr>
        <p:grpSpPr bwMode="auto">
          <a:xfrm>
            <a:off x="4134642" y="3513137"/>
            <a:ext cx="825500" cy="609600"/>
            <a:chOff x="3942000" y="2062800"/>
            <a:chExt cx="828000" cy="610104"/>
          </a:xfrm>
        </p:grpSpPr>
        <p:sp>
          <p:nvSpPr>
            <p:cNvPr id="12" name="正方形/長方形 11"/>
            <p:cNvSpPr/>
            <p:nvPr/>
          </p:nvSpPr>
          <p:spPr>
            <a:xfrm>
              <a:off x="3942000" y="2564865"/>
              <a:ext cx="828000" cy="108039"/>
            </a:xfrm>
            <a:prstGeom prst="rect">
              <a:avLst/>
            </a:prstGeom>
            <a:solidFill>
              <a:srgbClr val="8D9BD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p>
          </p:txBody>
        </p:sp>
        <p:sp>
          <p:nvSpPr>
            <p:cNvPr id="13" name="片側の 2 つの角を丸めた四角形 12"/>
            <p:cNvSpPr/>
            <p:nvPr/>
          </p:nvSpPr>
          <p:spPr>
            <a:xfrm>
              <a:off x="3959516" y="2062800"/>
              <a:ext cx="792969" cy="527486"/>
            </a:xfrm>
            <a:prstGeom prst="round2SameRect">
              <a:avLst/>
            </a:prstGeom>
            <a:solidFill>
              <a:srgbClr val="8D9BDF"/>
            </a:solid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p>
          </p:txBody>
        </p:sp>
        <p:sp>
          <p:nvSpPr>
            <p:cNvPr id="14" name="円/楕円 13"/>
            <p:cNvSpPr/>
            <p:nvPr/>
          </p:nvSpPr>
          <p:spPr>
            <a:xfrm>
              <a:off x="4158554" y="2134297"/>
              <a:ext cx="394892" cy="397203"/>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ja-JP" altLang="en-US" dirty="0"/>
            </a:p>
          </p:txBody>
        </p:sp>
      </p:grpSp>
      <p:sp>
        <p:nvSpPr>
          <p:cNvPr id="19" name="AutoShape 15"/>
          <p:cNvSpPr>
            <a:spLocks noChangeArrowheads="1"/>
          </p:cNvSpPr>
          <p:nvPr/>
        </p:nvSpPr>
        <p:spPr bwMode="auto">
          <a:xfrm rot="5400000">
            <a:off x="4248148" y="3255169"/>
            <a:ext cx="600075" cy="719138"/>
          </a:xfrm>
          <a:prstGeom prst="rightArrow">
            <a:avLst>
              <a:gd name="adj1" fmla="val 50000"/>
              <a:gd name="adj2" fmla="val 51259"/>
            </a:avLst>
          </a:prstGeom>
          <a:solidFill>
            <a:srgbClr val="EE891A"/>
          </a:solidFill>
          <a:ln w="38100" algn="ctr">
            <a:solidFill>
              <a:srgbClr val="663300"/>
            </a:solidFill>
            <a:miter lim="800000"/>
            <a:headEnd/>
            <a:tailEnd/>
          </a:ln>
        </p:spPr>
        <p:txBody>
          <a:bodyPr wrap="none" anchor="ctr"/>
          <a:lstStyle/>
          <a:p>
            <a:endParaRPr lang="ja-JP" altLang="en-US" dirty="0">
              <a:latin typeface="Century Gothic" pitchFamily="34" charset="0"/>
              <a:ea typeface="ＭＳ ゴシック" pitchFamily="49" charset="-128"/>
            </a:endParaRPr>
          </a:p>
        </p:txBody>
      </p:sp>
      <p:sp>
        <p:nvSpPr>
          <p:cNvPr id="20" name="下矢印 19"/>
          <p:cNvSpPr/>
          <p:nvPr/>
        </p:nvSpPr>
        <p:spPr>
          <a:xfrm>
            <a:off x="4990597" y="3406775"/>
            <a:ext cx="432048" cy="519948"/>
          </a:xfrm>
          <a:prstGeom prst="downArrow">
            <a:avLst/>
          </a:prstGeom>
          <a:solidFill>
            <a:srgbClr val="FF00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sp>
        <p:nvSpPr>
          <p:cNvPr id="21" name="下矢印 20"/>
          <p:cNvSpPr/>
          <p:nvPr/>
        </p:nvSpPr>
        <p:spPr>
          <a:xfrm rot="10800000">
            <a:off x="3675619" y="4637242"/>
            <a:ext cx="432048" cy="519948"/>
          </a:xfrm>
          <a:prstGeom prst="downArrow">
            <a:avLst/>
          </a:prstGeom>
          <a:solidFill>
            <a:srgbClr val="FFFF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sp>
        <p:nvSpPr>
          <p:cNvPr id="22" name="下矢印 21"/>
          <p:cNvSpPr/>
          <p:nvPr/>
        </p:nvSpPr>
        <p:spPr>
          <a:xfrm rot="10800000">
            <a:off x="4990597" y="4637243"/>
            <a:ext cx="432048" cy="519948"/>
          </a:xfrm>
          <a:prstGeom prst="downArrow">
            <a:avLst/>
          </a:prstGeom>
          <a:solidFill>
            <a:srgbClr val="FFFF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sp>
        <p:nvSpPr>
          <p:cNvPr id="23" name="下矢印 22"/>
          <p:cNvSpPr/>
          <p:nvPr/>
        </p:nvSpPr>
        <p:spPr>
          <a:xfrm>
            <a:off x="3689833" y="3406775"/>
            <a:ext cx="432048" cy="519948"/>
          </a:xfrm>
          <a:prstGeom prst="downArrow">
            <a:avLst/>
          </a:prstGeom>
          <a:solidFill>
            <a:srgbClr val="FF00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sp>
        <p:nvSpPr>
          <p:cNvPr id="25" name="雲 24"/>
          <p:cNvSpPr/>
          <p:nvPr/>
        </p:nvSpPr>
        <p:spPr>
          <a:xfrm>
            <a:off x="4932040" y="4134222"/>
            <a:ext cx="504056" cy="288032"/>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雲 25"/>
          <p:cNvSpPr/>
          <p:nvPr/>
        </p:nvSpPr>
        <p:spPr>
          <a:xfrm>
            <a:off x="4307133" y="4133552"/>
            <a:ext cx="504056" cy="288032"/>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雲 26"/>
          <p:cNvSpPr/>
          <p:nvPr/>
        </p:nvSpPr>
        <p:spPr>
          <a:xfrm>
            <a:off x="3617825" y="4139555"/>
            <a:ext cx="504056" cy="288032"/>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endParaRPr kumimoji="1" lang="ja-JP" altLang="en-US" dirty="0"/>
          </a:p>
        </p:txBody>
      </p:sp>
    </p:spTree>
    <p:extLst>
      <p:ext uri="{BB962C8B-B14F-4D97-AF65-F5344CB8AC3E}">
        <p14:creationId xmlns:p14="http://schemas.microsoft.com/office/powerpoint/2010/main" val="216883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utoRev="1" fill="remove" grpId="1" nodeType="withEffect">
                                  <p:stCondLst>
                                    <p:cond delay="0"/>
                                  </p:stCondLst>
                                  <p:childTnLst>
                                    <p:animScale>
                                      <p:cBhvr>
                                        <p:cTn id="6" dur="2000" fill="hold"/>
                                        <p:tgtEl>
                                          <p:spTgt spid="25"/>
                                        </p:tgtEl>
                                      </p:cBhvr>
                                      <p:by x="110000" y="110000"/>
                                    </p:animScale>
                                  </p:childTnLst>
                                </p:cTn>
                              </p:par>
                              <p:par>
                                <p:cTn id="7" presetID="6" presetClass="emph" presetSubtype="0" repeatCount="indefinite" autoRev="1" fill="remove" grpId="1" nodeType="withEffect">
                                  <p:stCondLst>
                                    <p:cond delay="0"/>
                                  </p:stCondLst>
                                  <p:childTnLst>
                                    <p:animScale>
                                      <p:cBhvr>
                                        <p:cTn id="8" dur="2000" fill="hold"/>
                                        <p:tgtEl>
                                          <p:spTgt spid="27"/>
                                        </p:tgtEl>
                                      </p:cBhvr>
                                      <p:by x="110000" y="110000"/>
                                    </p:animScale>
                                  </p:childTnLst>
                                </p:cTn>
                              </p:par>
                              <p:par>
                                <p:cTn id="9" presetID="6" presetClass="emph" presetSubtype="0" repeatCount="indefinite" autoRev="1" fill="remove" grpId="1" nodeType="withEffect">
                                  <p:stCondLst>
                                    <p:cond delay="0"/>
                                  </p:stCondLst>
                                  <p:childTnLst>
                                    <p:animScale>
                                      <p:cBhvr>
                                        <p:cTn id="10" dur="2000" fill="hold"/>
                                        <p:tgtEl>
                                          <p:spTgt spid="26"/>
                                        </p:tgtEl>
                                      </p:cBhvr>
                                      <p:by x="110000" y="110000"/>
                                    </p:animScale>
                                  </p:childTnLst>
                                </p:cTn>
                              </p:par>
                              <p:par>
                                <p:cTn id="11" presetID="6" presetClass="emph" presetSubtype="0" repeatCount="indefinite" autoRev="1" fill="remove" grpId="0" nodeType="withEffect">
                                  <p:stCondLst>
                                    <p:cond delay="0"/>
                                  </p:stCondLst>
                                  <p:childTnLst>
                                    <p:animScale>
                                      <p:cBhvr>
                                        <p:cTn id="12" dur="2000" fill="hold"/>
                                        <p:tgtEl>
                                          <p:spTgt spid="30"/>
                                        </p:tgtEl>
                                      </p:cBhvr>
                                      <p:by x="110000" y="110000"/>
                                    </p:animScale>
                                  </p:childTnLst>
                                </p:cTn>
                              </p:par>
                              <p:par>
                                <p:cTn id="13" presetID="6" presetClass="emph" presetSubtype="0" repeatCount="indefinite" autoRev="1" fill="remove" grpId="0" nodeType="withEffect">
                                  <p:stCondLst>
                                    <p:cond delay="0"/>
                                  </p:stCondLst>
                                  <p:childTnLst>
                                    <p:animScale>
                                      <p:cBhvr>
                                        <p:cTn id="14" dur="2000" fill="hold"/>
                                        <p:tgtEl>
                                          <p:spTgt spid="29"/>
                                        </p:tgtEl>
                                      </p:cBhvr>
                                      <p:by x="110000" y="110000"/>
                                    </p:animScale>
                                  </p:childTnLst>
                                </p:cTn>
                              </p:par>
                              <p:par>
                                <p:cTn id="15" presetID="6" presetClass="emph" presetSubtype="0" repeatCount="indefinite" autoRev="1" fill="remove" grpId="0" nodeType="withEffect">
                                  <p:stCondLst>
                                    <p:cond delay="0"/>
                                  </p:stCondLst>
                                  <p:childTnLst>
                                    <p:animScale>
                                      <p:cBhvr>
                                        <p:cTn id="16" dur="2000" fill="hold"/>
                                        <p:tgtEl>
                                          <p:spTgt spid="28"/>
                                        </p:tgtEl>
                                      </p:cBhvr>
                                      <p:by x="110000" y="110000"/>
                                    </p:animScale>
                                  </p:childTnLst>
                                </p:cTn>
                              </p:par>
                              <p:par>
                                <p:cTn id="17" presetID="6" presetClass="emph" presetSubtype="0" repeatCount="indefinite" autoRev="1" fill="remove" grpId="0" nodeType="withEffect">
                                  <p:stCondLst>
                                    <p:cond delay="0"/>
                                  </p:stCondLst>
                                  <p:childTnLst>
                                    <p:animScale>
                                      <p:cBhvr>
                                        <p:cTn id="18" dur="2000" fill="hold"/>
                                        <p:tgtEl>
                                          <p:spTgt spid="24"/>
                                        </p:tgtEl>
                                      </p:cBhvr>
                                      <p:by x="110000" y="110000"/>
                                    </p:animScale>
                                  </p:childTnLst>
                                </p:cTn>
                              </p:par>
                              <p:par>
                                <p:cTn id="19" presetID="1" presetClass="entr" presetSubtype="0" fill="hold" grpId="2"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2"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2"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64" presetClass="path" presetSubtype="0" repeatCount="indefinite" accel="50000" decel="50000" autoRev="1" fill="hold" grpId="0" nodeType="withEffect">
                                  <p:stCondLst>
                                    <p:cond delay="0"/>
                                  </p:stCondLst>
                                  <p:childTnLst>
                                    <p:animMotion origin="layout" path="M -3.05556E-6 2.22222E-6 L -3.05556E-6 0.075 " pathEditMode="relative" rAng="0" ptsTypes="AA">
                                      <p:cBhvr>
                                        <p:cTn id="38" dur="2000" fill="hold"/>
                                        <p:tgtEl>
                                          <p:spTgt spid="21"/>
                                        </p:tgtEl>
                                        <p:attrNameLst>
                                          <p:attrName>ppt_x</p:attrName>
                                          <p:attrName>ppt_y</p:attrName>
                                        </p:attrNameLst>
                                      </p:cBhvr>
                                      <p:rCtr x="0" y="3750"/>
                                    </p:animMotion>
                                  </p:childTnLst>
                                </p:cTn>
                              </p:par>
                              <p:par>
                                <p:cTn id="39" presetID="64" presetClass="path" presetSubtype="0" repeatCount="indefinite" accel="50000" decel="50000" autoRev="1" fill="hold" grpId="0" nodeType="withEffect">
                                  <p:stCondLst>
                                    <p:cond delay="0"/>
                                  </p:stCondLst>
                                  <p:childTnLst>
                                    <p:animMotion origin="layout" path="M -3.05556E-6 2.22222E-6 L -3.05556E-6 0.075 " pathEditMode="relative" rAng="0" ptsTypes="AA">
                                      <p:cBhvr>
                                        <p:cTn id="40" dur="2000" fill="hold"/>
                                        <p:tgtEl>
                                          <p:spTgt spid="22"/>
                                        </p:tgtEl>
                                        <p:attrNameLst>
                                          <p:attrName>ppt_x</p:attrName>
                                          <p:attrName>ppt_y</p:attrName>
                                        </p:attrNameLst>
                                      </p:cBhvr>
                                      <p:rCtr x="0" y="3750"/>
                                    </p:animMotion>
                                  </p:childTnLst>
                                </p:cTn>
                              </p:par>
                              <p:par>
                                <p:cTn id="41" presetID="42" presetClass="path" presetSubtype="0" repeatCount="indefinite" accel="50000" decel="50000" autoRev="1" fill="hold" grpId="0" nodeType="withEffect">
                                  <p:stCondLst>
                                    <p:cond delay="0"/>
                                  </p:stCondLst>
                                  <p:childTnLst>
                                    <p:animMotion origin="layout" path="M -2.5E-6 -3.7037E-7 L -2.5E-6 -0.08241 " pathEditMode="relative" rAng="0" ptsTypes="AA">
                                      <p:cBhvr>
                                        <p:cTn id="42" dur="2000" fill="hold"/>
                                        <p:tgtEl>
                                          <p:spTgt spid="20"/>
                                        </p:tgtEl>
                                        <p:attrNameLst>
                                          <p:attrName>ppt_x</p:attrName>
                                          <p:attrName>ppt_y</p:attrName>
                                        </p:attrNameLst>
                                      </p:cBhvr>
                                      <p:rCtr x="0" y="-4120"/>
                                    </p:animMotion>
                                  </p:childTnLst>
                                </p:cTn>
                              </p:par>
                              <p:par>
                                <p:cTn id="43" presetID="42" presetClass="path" presetSubtype="0" repeatCount="indefinite" accel="50000" decel="50000" autoRev="1" fill="hold" grpId="0" nodeType="withEffect">
                                  <p:stCondLst>
                                    <p:cond delay="0"/>
                                  </p:stCondLst>
                                  <p:childTnLst>
                                    <p:animMotion origin="layout" path="M -2.5E-6 -3.7037E-7 L -2.5E-6 -0.08241 " pathEditMode="relative" rAng="0" ptsTypes="AA">
                                      <p:cBhvr>
                                        <p:cTn id="44" dur="2000" fill="hold"/>
                                        <p:tgtEl>
                                          <p:spTgt spid="23"/>
                                        </p:tgtEl>
                                        <p:attrNameLst>
                                          <p:attrName>ppt_x</p:attrName>
                                          <p:attrName>ppt_y</p:attrName>
                                        </p:attrNameLst>
                                      </p:cBhvr>
                                      <p:rCtr x="0" y="-4120"/>
                                    </p:animMotion>
                                  </p:childTnLst>
                                </p:cTn>
                              </p:par>
                            </p:childTnLst>
                          </p:cTn>
                        </p:par>
                      </p:childTnLst>
                    </p:cTn>
                  </p:par>
                  <p:par>
                    <p:cTn id="45" fill="hold">
                      <p:stCondLst>
                        <p:cond delay="indefinite"/>
                      </p:stCondLst>
                      <p:childTnLst>
                        <p:par>
                          <p:cTn id="46" fill="hold">
                            <p:stCondLst>
                              <p:cond delay="0"/>
                            </p:stCondLst>
                            <p:childTnLst>
                              <p:par>
                                <p:cTn id="47" presetID="6" presetClass="emph" presetSubtype="0" accel="50000" decel="50000" fill="hold" grpId="0" nodeType="clickEffect">
                                  <p:stCondLst>
                                    <p:cond delay="0"/>
                                  </p:stCondLst>
                                  <p:childTnLst>
                                    <p:animScale>
                                      <p:cBhvr>
                                        <p:cTn id="48" dur="1200" fill="hold"/>
                                        <p:tgtEl>
                                          <p:spTgt spid="8"/>
                                        </p:tgtEl>
                                      </p:cBhvr>
                                      <p:by x="170000" y="100000"/>
                                    </p:animScale>
                                  </p:childTnLst>
                                </p:cTn>
                              </p:par>
                              <p:par>
                                <p:cTn id="49" presetID="42" presetClass="path" presetSubtype="0" decel="50000" fill="hold" grpId="1" nodeType="withEffect">
                                  <p:stCondLst>
                                    <p:cond delay="100"/>
                                  </p:stCondLst>
                                  <p:childTnLst>
                                    <p:animMotion origin="layout" path="M 1.11111E-6 -1.85185E-6 L 1.11111E-6 0.0419 " pathEditMode="relative" rAng="0" ptsTypes="AA">
                                      <p:cBhvr>
                                        <p:cTn id="50" dur="1000" fill="hold"/>
                                        <p:tgtEl>
                                          <p:spTgt spid="8"/>
                                        </p:tgtEl>
                                        <p:attrNameLst>
                                          <p:attrName>ppt_x</p:attrName>
                                          <p:attrName>ppt_y</p:attrName>
                                        </p:attrNameLst>
                                      </p:cBhvr>
                                      <p:rCtr x="0" y="2100"/>
                                    </p:animMotion>
                                  </p:childTnLst>
                                </p:cTn>
                              </p:par>
                              <p:par>
                                <p:cTn id="51" presetID="42" presetClass="path" presetSubtype="0" decel="50000" fill="hold" nodeType="withEffect">
                                  <p:stCondLst>
                                    <p:cond delay="100"/>
                                  </p:stCondLst>
                                  <p:childTnLst>
                                    <p:animMotion origin="layout" path="M 1.11111E-6 1.11111E-6 L 1.11111E-6 0.03935 " pathEditMode="relative" rAng="0" ptsTypes="AA">
                                      <p:cBhvr>
                                        <p:cTn id="52" dur="1000" fill="hold"/>
                                        <p:tgtEl>
                                          <p:spTgt spid="11"/>
                                        </p:tgtEl>
                                        <p:attrNameLst>
                                          <p:attrName>ppt_x</p:attrName>
                                          <p:attrName>ppt_y</p:attrName>
                                        </p:attrNameLst>
                                      </p:cBhvr>
                                      <p:rCtr x="0" y="1968"/>
                                    </p:animMotion>
                                  </p:childTnLst>
                                </p:cTn>
                              </p:par>
                              <p:par>
                                <p:cTn id="53" presetID="10" presetClass="exit" presetSubtype="0" fill="hold" grpId="1" nodeType="withEffect">
                                  <p:stCondLst>
                                    <p:cond delay="0"/>
                                  </p:stCondLst>
                                  <p:childTnLst>
                                    <p:animEffect transition="out" filter="fade">
                                      <p:cBhvr>
                                        <p:cTn id="54" dur="500"/>
                                        <p:tgtEl>
                                          <p:spTgt spid="21"/>
                                        </p:tgtEl>
                                      </p:cBhvr>
                                    </p:animEffect>
                                    <p:set>
                                      <p:cBhvr>
                                        <p:cTn id="55" dur="1" fill="hold">
                                          <p:stCondLst>
                                            <p:cond delay="499"/>
                                          </p:stCondLst>
                                        </p:cTn>
                                        <p:tgtEl>
                                          <p:spTgt spid="21"/>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22"/>
                                        </p:tgtEl>
                                      </p:cBhvr>
                                    </p:animEffect>
                                    <p:set>
                                      <p:cBhvr>
                                        <p:cTn id="58" dur="1" fill="hold">
                                          <p:stCondLst>
                                            <p:cond delay="499"/>
                                          </p:stCondLst>
                                        </p:cTn>
                                        <p:tgtEl>
                                          <p:spTgt spid="22"/>
                                        </p:tgtEl>
                                        <p:attrNameLst>
                                          <p:attrName>style.visibility</p:attrName>
                                        </p:attrNameLst>
                                      </p:cBhvr>
                                      <p:to>
                                        <p:strVal val="hidden"/>
                                      </p:to>
                                    </p:set>
                                  </p:childTnLst>
                                </p:cTn>
                              </p:par>
                              <p:par>
                                <p:cTn id="59" presetID="22" presetClass="entr" presetSubtype="1"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wipe(up)">
                                      <p:cBhvr>
                                        <p:cTn id="61" dur="500"/>
                                        <p:tgtEl>
                                          <p:spTgt spid="19"/>
                                        </p:tgtEl>
                                      </p:cBhvr>
                                    </p:animEffect>
                                  </p:childTnLst>
                                </p:cTn>
                              </p:par>
                              <p:par>
                                <p:cTn id="62" presetID="42" presetClass="path" presetSubtype="0" accel="50000" decel="50000" fill="hold" grpId="0" nodeType="withEffect">
                                  <p:stCondLst>
                                    <p:cond delay="0"/>
                                  </p:stCondLst>
                                  <p:childTnLst>
                                    <p:animMotion origin="layout" path="M -3.61111E-6 -2.59259E-6 L 0.079 -0.10278 " pathEditMode="relative" rAng="0" ptsTypes="AA">
                                      <p:cBhvr>
                                        <p:cTn id="63" dur="2000" fill="hold"/>
                                        <p:tgtEl>
                                          <p:spTgt spid="25"/>
                                        </p:tgtEl>
                                        <p:attrNameLst>
                                          <p:attrName>ppt_x</p:attrName>
                                          <p:attrName>ppt_y</p:attrName>
                                        </p:attrNameLst>
                                      </p:cBhvr>
                                      <p:rCtr x="3941" y="-5139"/>
                                    </p:animMotion>
                                  </p:childTnLst>
                                </p:cTn>
                              </p:par>
                              <p:par>
                                <p:cTn id="64" presetID="42" presetClass="path" presetSubtype="0" accel="50000" decel="50000" fill="hold" grpId="0" nodeType="withEffect">
                                  <p:stCondLst>
                                    <p:cond delay="0"/>
                                  </p:stCondLst>
                                  <p:childTnLst>
                                    <p:animMotion origin="layout" path="M -2.77778E-7 2.96296E-6 L -0.08472 -0.10023 " pathEditMode="relative" rAng="0" ptsTypes="AA">
                                      <p:cBhvr>
                                        <p:cTn id="65" dur="2000" fill="hold"/>
                                        <p:tgtEl>
                                          <p:spTgt spid="27"/>
                                        </p:tgtEl>
                                        <p:attrNameLst>
                                          <p:attrName>ppt_x</p:attrName>
                                          <p:attrName>ppt_y</p:attrName>
                                        </p:attrNameLst>
                                      </p:cBhvr>
                                      <p:rCtr x="-4236" y="-5023"/>
                                    </p:animMotion>
                                  </p:childTnLst>
                                </p:cTn>
                              </p:par>
                              <p:par>
                                <p:cTn id="66" presetID="64" presetClass="path" presetSubtype="0" accel="50000" decel="50000" fill="hold" grpId="0" nodeType="withEffect">
                                  <p:stCondLst>
                                    <p:cond delay="0"/>
                                  </p:stCondLst>
                                  <p:childTnLst>
                                    <p:animMotion origin="layout" path="M 0 0 L 0 -0.25 E" pathEditMode="relative" ptsTypes="">
                                      <p:cBhvr>
                                        <p:cTn id="67" dur="2000" fill="hold"/>
                                        <p:tgtEl>
                                          <p:spTgt spid="26"/>
                                        </p:tgtEl>
                                        <p:attrNameLst>
                                          <p:attrName>ppt_x</p:attrName>
                                          <p:attrName>ppt_y</p:attrName>
                                        </p:attrNameLst>
                                      </p:cBhvr>
                                    </p:animMotion>
                                  </p:childTnLst>
                                </p:cTn>
                              </p:par>
                            </p:childTnLst>
                          </p:cTn>
                        </p:par>
                        <p:par>
                          <p:cTn id="68" fill="hold">
                            <p:stCondLst>
                              <p:cond delay="2000"/>
                            </p:stCondLst>
                            <p:childTnLst>
                              <p:par>
                                <p:cTn id="69" presetID="10" presetClass="exit" presetSubtype="0" fill="hold" grpId="1" nodeType="afterEffect">
                                  <p:stCondLst>
                                    <p:cond delay="0"/>
                                  </p:stCondLst>
                                  <p:childTnLst>
                                    <p:animEffect transition="out" filter="fade">
                                      <p:cBhvr>
                                        <p:cTn id="70" dur="500"/>
                                        <p:tgtEl>
                                          <p:spTgt spid="19"/>
                                        </p:tgtEl>
                                      </p:cBhvr>
                                    </p:animEffect>
                                    <p:set>
                                      <p:cBhvr>
                                        <p:cTn id="71"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8" grpId="0" animBg="1"/>
      <p:bldP spid="29" grpId="0" animBg="1"/>
      <p:bldP spid="30" grpId="0" animBg="1"/>
      <p:bldP spid="2" grpId="0"/>
      <p:bldP spid="8" grpId="0" animBg="1"/>
      <p:bldP spid="8" grpId="1" animBg="1"/>
      <p:bldP spid="8" grpId="2" animBg="1"/>
      <p:bldP spid="9" grpId="0" animBg="1"/>
      <p:bldP spid="19" grpId="0" animBg="1"/>
      <p:bldP spid="19" grpId="1" animBg="1"/>
      <p:bldP spid="20" grpId="0" animBg="1"/>
      <p:bldP spid="20" grpId="1" animBg="1"/>
      <p:bldP spid="21" grpId="0" animBg="1"/>
      <p:bldP spid="21" grpId="1" animBg="1"/>
      <p:bldP spid="21" grpId="2" animBg="1"/>
      <p:bldP spid="22" grpId="0" animBg="1"/>
      <p:bldP spid="22" grpId="1" animBg="1"/>
      <p:bldP spid="22" grpId="2" animBg="1"/>
      <p:bldP spid="23" grpId="0" animBg="1"/>
      <p:bldP spid="23" grpId="1" animBg="1"/>
      <p:bldP spid="25" grpId="0" animBg="1"/>
      <p:bldP spid="25" grpId="1" animBg="1"/>
      <p:bldP spid="26" grpId="0" animBg="1"/>
      <p:bldP spid="26" grpId="1" animBg="1"/>
      <p:bldP spid="27" grpId="0" animBg="1"/>
      <p:bldP spid="27"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11810"/>
          <a:stretch/>
        </p:blipFill>
        <p:spPr bwMode="auto">
          <a:xfrm>
            <a:off x="107504" y="2996952"/>
            <a:ext cx="6019870" cy="3753741"/>
          </a:xfrm>
          <a:prstGeom prst="rect">
            <a:avLst/>
          </a:prstGeom>
          <a:noFill/>
          <a:ln>
            <a:noFill/>
          </a:ln>
          <a:effectLst>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タイトル 3"/>
          <p:cNvSpPr>
            <a:spLocks noGrp="1"/>
          </p:cNvSpPr>
          <p:nvPr>
            <p:ph type="title" idx="4294967295"/>
          </p:nvPr>
        </p:nvSpPr>
        <p:spPr>
          <a:xfrm>
            <a:off x="0" y="1412776"/>
            <a:ext cx="7632700" cy="923925"/>
          </a:xfrm>
        </p:spPr>
        <p:txBody>
          <a:bodyPr>
            <a:normAutofit fontScale="90000"/>
          </a:bodyPr>
          <a:lstStyle/>
          <a:p>
            <a:r>
              <a:rPr kumimoji="1" lang="ja-JP" altLang="en-US" sz="16600" dirty="0">
                <a:solidFill>
                  <a:schemeClr val="tx1"/>
                </a:solidFill>
                <a:effectLst/>
                <a:latin typeface="HGP創英角ﾎﾟｯﾌﾟ体" pitchFamily="50" charset="-128"/>
                <a:ea typeface="HGP創英角ﾎﾟｯﾌﾟ体" pitchFamily="50" charset="-128"/>
              </a:rPr>
              <a:t>実験 </a:t>
            </a:r>
            <a:r>
              <a:rPr kumimoji="1" lang="ja-JP" altLang="en-US" sz="19900" dirty="0">
                <a:solidFill>
                  <a:schemeClr val="tx1"/>
                </a:solidFill>
                <a:effectLst/>
                <a:latin typeface="HGP創英角ﾎﾟｯﾌﾟ体" pitchFamily="50" charset="-128"/>
                <a:ea typeface="HGP創英角ﾎﾟｯﾌﾟ体" pitchFamily="50" charset="-128"/>
              </a:rPr>
              <a:t>①</a:t>
            </a:r>
          </a:p>
        </p:txBody>
      </p:sp>
    </p:spTree>
    <p:extLst>
      <p:ext uri="{BB962C8B-B14F-4D97-AF65-F5344CB8AC3E}">
        <p14:creationId xmlns:p14="http://schemas.microsoft.com/office/powerpoint/2010/main" val="134531895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辺形 1"/>
          <p:cNvSpPr/>
          <p:nvPr/>
        </p:nvSpPr>
        <p:spPr>
          <a:xfrm rot="209715">
            <a:off x="1637932" y="624880"/>
            <a:ext cx="5688632" cy="3528392"/>
          </a:xfrm>
          <a:prstGeom prst="parallelogram">
            <a:avLst/>
          </a:prstGeom>
          <a:solidFill>
            <a:schemeClr val="bg1">
              <a:lumMod val="85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6" name="Picture 2" descr="http://img5.blogs.yahoo.co.jp/ybi/1/1a/39/npo_jap/folder/785547/img_785547_22597892_1?113780634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 t="2585" r="-102" b="-414"/>
          <a:stretch/>
        </p:blipFill>
        <p:spPr bwMode="auto">
          <a:xfrm>
            <a:off x="2342358" y="865599"/>
            <a:ext cx="4286250" cy="3143250"/>
          </a:xfrm>
          <a:prstGeom prst="ellipse">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4" name="星 16 3"/>
          <p:cNvSpPr/>
          <p:nvPr/>
        </p:nvSpPr>
        <p:spPr>
          <a:xfrm>
            <a:off x="715728" y="4509120"/>
            <a:ext cx="7560840" cy="1760976"/>
          </a:xfrm>
          <a:prstGeom prst="star16">
            <a:avLst/>
          </a:prstGeom>
          <a:solidFill>
            <a:srgbClr val="FFFF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ja-JP" altLang="en-US" sz="6600" dirty="0">
                <a:ln w="38100">
                  <a:solidFill>
                    <a:sysClr val="windowText" lastClr="000000"/>
                  </a:solidFill>
                </a:ln>
                <a:solidFill>
                  <a:srgbClr val="FF0000"/>
                </a:solidFill>
                <a:latin typeface="HG創英角ﾎﾟｯﾌﾟ体" panose="040B0A09000000000000" pitchFamily="49" charset="-128"/>
                <a:ea typeface="HG創英角ﾎﾟｯﾌﾟ体" panose="040B0A09000000000000" pitchFamily="49" charset="-128"/>
              </a:rPr>
              <a:t>４６０キロ</a:t>
            </a:r>
            <a:r>
              <a:rPr kumimoji="1" lang="ja-JP" altLang="en-US" sz="6600" dirty="0">
                <a:ln w="38100">
                  <a:solidFill>
                    <a:sysClr val="windowText" lastClr="000000"/>
                  </a:solidFill>
                </a:ln>
                <a:solidFill>
                  <a:srgbClr val="FF0000"/>
                </a:solidFill>
                <a:latin typeface="HG創英角ﾎﾟｯﾌﾟ体" panose="040B0A09000000000000" pitchFamily="49" charset="-128"/>
                <a:ea typeface="HG創英角ﾎﾟｯﾌﾟ体" panose="040B0A09000000000000" pitchFamily="49" charset="-128"/>
              </a:rPr>
              <a:t>！</a:t>
            </a:r>
          </a:p>
        </p:txBody>
      </p:sp>
    </p:spTree>
    <p:extLst>
      <p:ext uri="{BB962C8B-B14F-4D97-AF65-F5344CB8AC3E}">
        <p14:creationId xmlns:p14="http://schemas.microsoft.com/office/powerpoint/2010/main" val="3153304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1" fill="hold" nodeType="clickEffect">
                                  <p:stCondLst>
                                    <p:cond delay="0"/>
                                  </p:stCondLst>
                                  <p:childTnLst>
                                    <p:set>
                                      <p:cBhvr>
                                        <p:cTn id="13" dur="1" fill="hold">
                                          <p:stCondLst>
                                            <p:cond delay="0"/>
                                          </p:stCondLst>
                                        </p:cTn>
                                        <p:tgtEl>
                                          <p:spTgt spid="1026"/>
                                        </p:tgtEl>
                                        <p:attrNameLst>
                                          <p:attrName>style.visibility</p:attrName>
                                        </p:attrNameLst>
                                      </p:cBhvr>
                                      <p:to>
                                        <p:strVal val="visible"/>
                                      </p:to>
                                    </p:set>
                                    <p:anim calcmode="lin" valueType="num">
                                      <p:cBhvr additive="base">
                                        <p:cTn id="14" dur="500" fill="hold"/>
                                        <p:tgtEl>
                                          <p:spTgt spid="1026"/>
                                        </p:tgtEl>
                                        <p:attrNameLst>
                                          <p:attrName>ppt_x</p:attrName>
                                        </p:attrNameLst>
                                      </p:cBhvr>
                                      <p:tavLst>
                                        <p:tav tm="0">
                                          <p:val>
                                            <p:strVal val="#ppt_x"/>
                                          </p:val>
                                        </p:tav>
                                        <p:tav tm="100000">
                                          <p:val>
                                            <p:strVal val="#ppt_x"/>
                                          </p:val>
                                        </p:tav>
                                      </p:tavLst>
                                    </p:anim>
                                    <p:anim calcmode="lin" valueType="num">
                                      <p:cBhvr additive="base">
                                        <p:cTn id="15" dur="500" fill="hold"/>
                                        <p:tgtEl>
                                          <p:spTgt spid="102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11810"/>
          <a:stretch/>
        </p:blipFill>
        <p:spPr bwMode="auto">
          <a:xfrm>
            <a:off x="3016626" y="2843611"/>
            <a:ext cx="6019870" cy="3753741"/>
          </a:xfrm>
          <a:prstGeom prst="rect">
            <a:avLst/>
          </a:prstGeom>
          <a:noFill/>
          <a:ln>
            <a:noFill/>
          </a:ln>
          <a:effectLst>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タイトル 3"/>
          <p:cNvSpPr>
            <a:spLocks noGrp="1"/>
          </p:cNvSpPr>
          <p:nvPr>
            <p:ph type="title" idx="4294967295"/>
          </p:nvPr>
        </p:nvSpPr>
        <p:spPr>
          <a:xfrm>
            <a:off x="244826" y="1259435"/>
            <a:ext cx="7632700" cy="923925"/>
          </a:xfrm>
        </p:spPr>
        <p:txBody>
          <a:bodyPr>
            <a:normAutofit fontScale="90000"/>
          </a:bodyPr>
          <a:lstStyle/>
          <a:p>
            <a:r>
              <a:rPr kumimoji="1" lang="ja-JP" altLang="en-US" sz="16600" dirty="0">
                <a:solidFill>
                  <a:schemeClr val="tx1"/>
                </a:solidFill>
                <a:effectLst/>
                <a:latin typeface="HGP創英角ﾎﾟｯﾌﾟ体" pitchFamily="50" charset="-128"/>
                <a:ea typeface="HGP創英角ﾎﾟｯﾌﾟ体" pitchFamily="50" charset="-128"/>
              </a:rPr>
              <a:t>実験 </a:t>
            </a:r>
            <a:r>
              <a:rPr kumimoji="1" lang="ja-JP" altLang="en-US" sz="19900" dirty="0">
                <a:solidFill>
                  <a:schemeClr val="tx1"/>
                </a:solidFill>
                <a:effectLst/>
                <a:latin typeface="HGP創英角ﾎﾟｯﾌﾟ体" pitchFamily="50" charset="-128"/>
                <a:ea typeface="HGP創英角ﾎﾟｯﾌﾟ体" pitchFamily="50" charset="-128"/>
              </a:rPr>
              <a:t>②</a:t>
            </a:r>
          </a:p>
        </p:txBody>
      </p:sp>
      <p:sp>
        <p:nvSpPr>
          <p:cNvPr id="2" name="スライド番号プレースホルダー 1"/>
          <p:cNvSpPr>
            <a:spLocks noGrp="1"/>
          </p:cNvSpPr>
          <p:nvPr>
            <p:ph type="sldNum" sz="quarter" idx="12"/>
          </p:nvPr>
        </p:nvSpPr>
        <p:spPr/>
        <p:txBody>
          <a:bodyPr/>
          <a:lstStyle/>
          <a:p>
            <a:endParaRPr kumimoji="1" lang="ja-JP" altLang="en-US" dirty="0"/>
          </a:p>
        </p:txBody>
      </p:sp>
    </p:spTree>
    <p:extLst>
      <p:ext uri="{BB962C8B-B14F-4D97-AF65-F5344CB8AC3E}">
        <p14:creationId xmlns:p14="http://schemas.microsoft.com/office/powerpoint/2010/main" val="220356784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角丸四角形 3"/>
          <p:cNvSpPr/>
          <p:nvPr/>
        </p:nvSpPr>
        <p:spPr>
          <a:xfrm>
            <a:off x="251520" y="1124744"/>
            <a:ext cx="7632848" cy="1368152"/>
          </a:xfrm>
          <a:prstGeom prst="roundRect">
            <a:avLst/>
          </a:prstGeom>
          <a:solidFill>
            <a:srgbClr val="FFFF00">
              <a:alpha val="35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title" idx="4294967295"/>
          </p:nvPr>
        </p:nvSpPr>
        <p:spPr>
          <a:xfrm>
            <a:off x="396552" y="1203325"/>
            <a:ext cx="8280400" cy="1211263"/>
          </a:xfrm>
        </p:spPr>
        <p:txBody>
          <a:bodyPr>
            <a:normAutofit/>
          </a:bodyPr>
          <a:lstStyle/>
          <a:p>
            <a:r>
              <a:rPr lang="ja-JP" altLang="en-US" sz="4400" dirty="0" smtClean="0">
                <a:solidFill>
                  <a:srgbClr val="000000"/>
                </a:solidFill>
                <a:effectLst/>
                <a:latin typeface="HGS創英角ﾎﾟｯﾌﾟ体" pitchFamily="50" charset="-128"/>
                <a:ea typeface="HGS創英角ﾎﾟｯﾌﾟ体" pitchFamily="50" charset="-128"/>
              </a:rPr>
              <a:t>容器の</a:t>
            </a:r>
            <a:r>
              <a:rPr lang="ja-JP" altLang="en-US" sz="4400" dirty="0">
                <a:solidFill>
                  <a:srgbClr val="000000"/>
                </a:solidFill>
                <a:effectLst/>
                <a:latin typeface="HGS創英角ﾎﾟｯﾌﾟ体" pitchFamily="50" charset="-128"/>
                <a:ea typeface="HGS創英角ﾎﾟｯﾌﾟ体" pitchFamily="50" charset="-128"/>
              </a:rPr>
              <a:t>中の空気を抜くと</a:t>
            </a:r>
            <a:r>
              <a:rPr lang="en-US" altLang="ja-JP" sz="4400" dirty="0">
                <a:solidFill>
                  <a:srgbClr val="000000"/>
                </a:solidFill>
                <a:effectLst/>
                <a:latin typeface="HGS創英角ﾎﾟｯﾌﾟ体" pitchFamily="50" charset="-128"/>
                <a:ea typeface="HGS創英角ﾎﾟｯﾌﾟ体" pitchFamily="50" charset="-128"/>
              </a:rPr>
              <a:t>…</a:t>
            </a:r>
            <a:r>
              <a:rPr lang="ja-JP" altLang="en-US" sz="4400" dirty="0">
                <a:solidFill>
                  <a:srgbClr val="000000"/>
                </a:solidFill>
                <a:effectLst/>
                <a:latin typeface="HGS創英角ﾎﾟｯﾌﾟ体" pitchFamily="50" charset="-128"/>
                <a:ea typeface="HGS創英角ﾎﾟｯﾌﾟ体" pitchFamily="50" charset="-128"/>
              </a:rPr>
              <a:t>？</a:t>
            </a:r>
            <a:endParaRPr kumimoji="1" lang="ja-JP" altLang="en-US" sz="4400" dirty="0">
              <a:solidFill>
                <a:srgbClr val="000000"/>
              </a:solidFill>
              <a:effectLst/>
              <a:latin typeface="HGS創英角ﾎﾟｯﾌﾟ体" pitchFamily="50" charset="-128"/>
              <a:ea typeface="HGS創英角ﾎﾟｯﾌﾟ体" pitchFamily="50" charset="-128"/>
            </a:endParaRPr>
          </a:p>
        </p:txBody>
      </p:sp>
      <p:sp>
        <p:nvSpPr>
          <p:cNvPr id="3" name="コンテンツ プレースホルダー 2"/>
          <p:cNvSpPr>
            <a:spLocks noGrp="1"/>
          </p:cNvSpPr>
          <p:nvPr>
            <p:ph idx="4294967295"/>
          </p:nvPr>
        </p:nvSpPr>
        <p:spPr>
          <a:xfrm>
            <a:off x="282252" y="3021013"/>
            <a:ext cx="9258300" cy="4152900"/>
          </a:xfrm>
        </p:spPr>
        <p:txBody>
          <a:bodyPr>
            <a:normAutofit/>
          </a:bodyPr>
          <a:lstStyle/>
          <a:p>
            <a:pPr marL="45720" indent="0">
              <a:buNone/>
            </a:pPr>
            <a:r>
              <a:rPr lang="ja-JP" altLang="en-US" sz="4000" dirty="0">
                <a:solidFill>
                  <a:srgbClr val="000000"/>
                </a:solidFill>
                <a:latin typeface="HGS創英角ﾎﾟｯﾌﾟ体" pitchFamily="50" charset="-128"/>
                <a:ea typeface="HGS創英角ﾎﾟｯﾌﾟ体" pitchFamily="50" charset="-128"/>
              </a:rPr>
              <a:t>１．</a:t>
            </a:r>
            <a:r>
              <a:rPr lang="ja-JP" altLang="en-US" sz="4000" dirty="0" err="1">
                <a:solidFill>
                  <a:srgbClr val="000000"/>
                </a:solidFill>
                <a:latin typeface="HGS創英角ﾎﾟｯﾌﾟ体" pitchFamily="50" charset="-128"/>
                <a:ea typeface="HGS創英角ﾎﾟｯﾌﾟ体" pitchFamily="50" charset="-128"/>
              </a:rPr>
              <a:t>風せんが</a:t>
            </a:r>
            <a:r>
              <a:rPr lang="ja-JP" altLang="en-US" sz="4000" dirty="0">
                <a:solidFill>
                  <a:srgbClr val="000000"/>
                </a:solidFill>
                <a:latin typeface="HGS創英角ﾎﾟｯﾌﾟ体" pitchFamily="50" charset="-128"/>
                <a:ea typeface="HGS創英角ﾎﾟｯﾌﾟ体" pitchFamily="50" charset="-128"/>
              </a:rPr>
              <a:t>おおきくなる</a:t>
            </a:r>
            <a:endParaRPr lang="en-US" altLang="ja-JP" sz="4000" dirty="0">
              <a:solidFill>
                <a:srgbClr val="000000"/>
              </a:solidFill>
              <a:latin typeface="HGS創英角ﾎﾟｯﾌﾟ体" pitchFamily="50" charset="-128"/>
              <a:ea typeface="HGS創英角ﾎﾟｯﾌﾟ体" pitchFamily="50" charset="-128"/>
            </a:endParaRPr>
          </a:p>
          <a:p>
            <a:pPr marL="45720" indent="0">
              <a:buNone/>
            </a:pPr>
            <a:r>
              <a:rPr kumimoji="1" lang="ja-JP" altLang="en-US" sz="4000" dirty="0">
                <a:solidFill>
                  <a:srgbClr val="000000"/>
                </a:solidFill>
                <a:latin typeface="HGS創英角ﾎﾟｯﾌﾟ体" pitchFamily="50" charset="-128"/>
                <a:ea typeface="HGS創英角ﾎﾟｯﾌﾟ体" pitchFamily="50" charset="-128"/>
              </a:rPr>
              <a:t>２．</a:t>
            </a:r>
            <a:r>
              <a:rPr kumimoji="1" lang="ja-JP" altLang="en-US" sz="4000" dirty="0" err="1">
                <a:solidFill>
                  <a:srgbClr val="000000"/>
                </a:solidFill>
                <a:latin typeface="HGS創英角ﾎﾟｯﾌﾟ体" pitchFamily="50" charset="-128"/>
                <a:ea typeface="HGS創英角ﾎﾟｯﾌﾟ体" pitchFamily="50" charset="-128"/>
              </a:rPr>
              <a:t>風せんが</a:t>
            </a:r>
            <a:r>
              <a:rPr kumimoji="1" lang="ja-JP" altLang="en-US" sz="4000" dirty="0">
                <a:solidFill>
                  <a:srgbClr val="000000"/>
                </a:solidFill>
                <a:latin typeface="HGS創英角ﾎﾟｯﾌﾟ体" pitchFamily="50" charset="-128"/>
                <a:ea typeface="HGS創英角ﾎﾟｯﾌﾟ体" pitchFamily="50" charset="-128"/>
              </a:rPr>
              <a:t>ちいさくなる</a:t>
            </a:r>
            <a:endParaRPr kumimoji="1" lang="en-US" altLang="ja-JP" sz="4000" dirty="0">
              <a:solidFill>
                <a:srgbClr val="000000"/>
              </a:solidFill>
              <a:latin typeface="HGS創英角ﾎﾟｯﾌﾟ体" pitchFamily="50" charset="-128"/>
              <a:ea typeface="HGS創英角ﾎﾟｯﾌﾟ体" pitchFamily="50" charset="-128"/>
            </a:endParaRPr>
          </a:p>
          <a:p>
            <a:pPr marL="45720" indent="0">
              <a:buNone/>
            </a:pPr>
            <a:r>
              <a:rPr lang="ja-JP" altLang="en-US" sz="4000" dirty="0">
                <a:solidFill>
                  <a:srgbClr val="000000"/>
                </a:solidFill>
                <a:latin typeface="HGS創英角ﾎﾟｯﾌﾟ体" pitchFamily="50" charset="-128"/>
                <a:ea typeface="HGS創英角ﾎﾟｯﾌﾟ体" pitchFamily="50" charset="-128"/>
              </a:rPr>
              <a:t>３</a:t>
            </a:r>
            <a:r>
              <a:rPr lang="ja-JP" altLang="en-US" sz="4000" dirty="0" smtClean="0">
                <a:solidFill>
                  <a:srgbClr val="000000"/>
                </a:solidFill>
                <a:latin typeface="HGS創英角ﾎﾟｯﾌﾟ体" pitchFamily="50" charset="-128"/>
                <a:ea typeface="HGS創英角ﾎﾟｯﾌﾟ体" pitchFamily="50" charset="-128"/>
              </a:rPr>
              <a:t>．</a:t>
            </a:r>
            <a:r>
              <a:rPr lang="ja-JP" altLang="en-US" sz="4000" dirty="0">
                <a:solidFill>
                  <a:srgbClr val="000000"/>
                </a:solidFill>
                <a:latin typeface="HGS創英角ﾎﾟｯﾌﾟ体" pitchFamily="50" charset="-128"/>
                <a:ea typeface="HGS創英角ﾎﾟｯﾌﾟ体" pitchFamily="50" charset="-128"/>
              </a:rPr>
              <a:t>容器</a:t>
            </a:r>
            <a:r>
              <a:rPr lang="ja-JP" altLang="en-US" sz="4000" dirty="0" smtClean="0">
                <a:solidFill>
                  <a:srgbClr val="000000"/>
                </a:solidFill>
                <a:latin typeface="HGS創英角ﾎﾟｯﾌﾟ体" pitchFamily="50" charset="-128"/>
                <a:ea typeface="HGS創英角ﾎﾟｯﾌﾟ体" pitchFamily="50" charset="-128"/>
              </a:rPr>
              <a:t>が</a:t>
            </a:r>
            <a:r>
              <a:rPr lang="ja-JP" altLang="en-US" sz="4000" dirty="0">
                <a:solidFill>
                  <a:srgbClr val="000000"/>
                </a:solidFill>
                <a:latin typeface="HGS創英角ﾎﾟｯﾌﾟ体" pitchFamily="50" charset="-128"/>
                <a:ea typeface="HGS創英角ﾎﾟｯﾌﾟ体" pitchFamily="50" charset="-128"/>
              </a:rPr>
              <a:t>われる</a:t>
            </a:r>
            <a:endParaRPr lang="en-US" altLang="ja-JP" sz="4000" dirty="0">
              <a:solidFill>
                <a:srgbClr val="000000"/>
              </a:solidFill>
              <a:latin typeface="HGS創英角ﾎﾟｯﾌﾟ体" pitchFamily="50" charset="-128"/>
              <a:ea typeface="HGS創英角ﾎﾟｯﾌﾟ体" pitchFamily="50" charset="-128"/>
            </a:endParaRPr>
          </a:p>
          <a:p>
            <a:pPr marL="45720" indent="0">
              <a:buNone/>
            </a:pPr>
            <a:r>
              <a:rPr lang="ja-JP" altLang="en-US" sz="4000" dirty="0">
                <a:solidFill>
                  <a:srgbClr val="000000"/>
                </a:solidFill>
                <a:latin typeface="HGS創英角ﾎﾟｯﾌﾟ体" pitchFamily="50" charset="-128"/>
                <a:ea typeface="HGS創英角ﾎﾟｯﾌﾟ体" pitchFamily="50" charset="-128"/>
              </a:rPr>
              <a:t>４．それ以外</a:t>
            </a:r>
            <a:endParaRPr kumimoji="1" lang="ja-JP" altLang="en-US" sz="4000" dirty="0">
              <a:solidFill>
                <a:srgbClr val="000000"/>
              </a:solidFill>
              <a:latin typeface="HGS創英角ﾎﾟｯﾌﾟ体" pitchFamily="50" charset="-128"/>
              <a:ea typeface="HGS創英角ﾎﾟｯﾌﾟ体" pitchFamily="50" charset="-128"/>
            </a:endParaRPr>
          </a:p>
        </p:txBody>
      </p:sp>
      <p:sp>
        <p:nvSpPr>
          <p:cNvPr id="6" name="テキスト ボックス 5"/>
          <p:cNvSpPr txBox="1"/>
          <p:nvPr/>
        </p:nvSpPr>
        <p:spPr>
          <a:xfrm>
            <a:off x="383829" y="663079"/>
            <a:ext cx="1475084" cy="923330"/>
          </a:xfrm>
          <a:prstGeom prst="rect">
            <a:avLst/>
          </a:prstGeom>
          <a:noFill/>
        </p:spPr>
        <p:txBody>
          <a:bodyPr wrap="none" rtlCol="0">
            <a:spAutoFit/>
          </a:bodyPr>
          <a:lstStyle/>
          <a:p>
            <a:r>
              <a:rPr kumimoji="1" lang="en-US" altLang="ja-JP" sz="5400" b="1" dirty="0">
                <a:solidFill>
                  <a:srgbClr val="FF0000"/>
                </a:solidFill>
                <a:latin typeface="HG丸ｺﾞｼｯｸM-PRO" pitchFamily="50" charset="-128"/>
                <a:ea typeface="HG丸ｺﾞｼｯｸM-PRO" pitchFamily="50" charset="-128"/>
              </a:rPr>
              <a:t>Q</a:t>
            </a:r>
            <a:r>
              <a:rPr kumimoji="1" lang="ja-JP" altLang="en-US" sz="5400" b="1" dirty="0">
                <a:solidFill>
                  <a:srgbClr val="FF0000"/>
                </a:solidFill>
                <a:latin typeface="HG丸ｺﾞｼｯｸM-PRO" pitchFamily="50" charset="-128"/>
                <a:ea typeface="HG丸ｺﾞｼｯｸM-PRO" pitchFamily="50" charset="-128"/>
              </a:rPr>
              <a:t>　</a:t>
            </a:r>
          </a:p>
        </p:txBody>
      </p:sp>
      <p:sp>
        <p:nvSpPr>
          <p:cNvPr id="5" name="スライド番号プレースホルダー 4"/>
          <p:cNvSpPr>
            <a:spLocks noGrp="1"/>
          </p:cNvSpPr>
          <p:nvPr>
            <p:ph type="sldNum" sz="quarter" idx="12"/>
          </p:nvPr>
        </p:nvSpPr>
        <p:spPr/>
        <p:txBody>
          <a:bodyPr/>
          <a:lstStyle/>
          <a:p>
            <a:endParaRPr kumimoji="1" lang="ja-JP" altLang="en-US" dirty="0"/>
          </a:p>
        </p:txBody>
      </p:sp>
    </p:spTree>
    <p:extLst>
      <p:ext uri="{BB962C8B-B14F-4D97-AF65-F5344CB8AC3E}">
        <p14:creationId xmlns:p14="http://schemas.microsoft.com/office/powerpoint/2010/main" val="2416743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3">
                                            <p:txEl>
                                              <p:pRg st="0" end="0"/>
                                            </p:txEl>
                                          </p:spTgt>
                                        </p:tgtEl>
                                        <p:attrNameLst>
                                          <p:attrName>style.color</p:attrName>
                                        </p:attrNameLst>
                                      </p:cBhvr>
                                      <p:to>
                                        <p:clrVal>
                                          <a:srgbClr val="FF0000"/>
                                        </p:clrVal>
                                      </p:to>
                                    </p:set>
                                    <p:set>
                                      <p:cBhvr>
                                        <p:cTn id="7" dur="500" fill="hold"/>
                                        <p:tgtEl>
                                          <p:spTgt spid="3">
                                            <p:txEl>
                                              <p:pRg st="0" end="0"/>
                                            </p:txEl>
                                          </p:spTgt>
                                        </p:tgtEl>
                                        <p:attrNameLst>
                                          <p:attrName>fillcolor</p:attrName>
                                        </p:attrNameLst>
                                      </p:cBhvr>
                                      <p:to>
                                        <p:clrVal>
                                          <a:srgbClr val="FF0000"/>
                                        </p:clrVal>
                                      </p:to>
                                    </p:set>
                                    <p:set>
                                      <p:cBhvr>
                                        <p:cTn id="8" dur="500" fill="hold"/>
                                        <p:tgtEl>
                                          <p:spTgt spid="3">
                                            <p:txEl>
                                              <p:pRg st="0" end="0"/>
                                            </p:txEl>
                                          </p:spTgt>
                                        </p:tgtEl>
                                        <p:attrNameLst>
                                          <p:attrName>fill.type</p:attrName>
                                        </p:attrNameLst>
                                      </p:cBhvr>
                                      <p:to>
                                        <p:strVal val="solid"/>
                                      </p:to>
                                    </p:set>
                                  </p:childTnLst>
                                </p:cTn>
                              </p:par>
                              <p:par>
                                <p:cTn id="9" presetID="10" presetClass="exit" presetSubtype="0" fill="hold" nodeType="withEffect">
                                  <p:stCondLst>
                                    <p:cond delay="0"/>
                                  </p:stCondLst>
                                  <p:childTnLst>
                                    <p:animEffect transition="out" filter="fade">
                                      <p:cBhvr>
                                        <p:cTn id="10" dur="500"/>
                                        <p:tgtEl>
                                          <p:spTgt spid="3">
                                            <p:txEl>
                                              <p:pRg st="1" end="1"/>
                                            </p:txEl>
                                          </p:spTgt>
                                        </p:tgtEl>
                                      </p:cBhvr>
                                    </p:animEffect>
                                    <p:set>
                                      <p:cBhvr>
                                        <p:cTn id="11" dur="1" fill="hold">
                                          <p:stCondLst>
                                            <p:cond delay="499"/>
                                          </p:stCondLst>
                                        </p:cTn>
                                        <p:tgtEl>
                                          <p:spTgt spid="3">
                                            <p:txEl>
                                              <p:pRg st="1" end="1"/>
                                            </p:txEl>
                                          </p:spTgt>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3">
                                            <p:txEl>
                                              <p:pRg st="2" end="2"/>
                                            </p:txEl>
                                          </p:spTgt>
                                        </p:tgtEl>
                                      </p:cBhvr>
                                    </p:animEffect>
                                    <p:set>
                                      <p:cBhvr>
                                        <p:cTn id="14" dur="1" fill="hold">
                                          <p:stCondLst>
                                            <p:cond delay="499"/>
                                          </p:stCondLst>
                                        </p:cTn>
                                        <p:tgtEl>
                                          <p:spTgt spid="3">
                                            <p:txEl>
                                              <p:pRg st="2" end="2"/>
                                            </p:txEl>
                                          </p:spTgt>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3">
                                            <p:txEl>
                                              <p:pRg st="3" end="3"/>
                                            </p:txEl>
                                          </p:spTgt>
                                        </p:tgtEl>
                                      </p:cBhvr>
                                    </p:animEffect>
                                    <p:set>
                                      <p:cBhvr>
                                        <p:cTn id="17" dur="1" fill="hold">
                                          <p:stCondLst>
                                            <p:cond delay="499"/>
                                          </p:stCondLst>
                                        </p:cTn>
                                        <p:tgtEl>
                                          <p:spTgt spid="3">
                                            <p:txEl>
                                              <p:pRg st="3" end="3"/>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p:cNvSpPr/>
          <p:nvPr/>
        </p:nvSpPr>
        <p:spPr>
          <a:xfrm>
            <a:off x="5508104" y="2426050"/>
            <a:ext cx="3456384" cy="4032448"/>
          </a:xfrm>
          <a:prstGeom prst="rect">
            <a:avLst/>
          </a:prstGeom>
          <a:solidFill>
            <a:schemeClr val="bg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idx="4294967295"/>
          </p:nvPr>
        </p:nvSpPr>
        <p:spPr>
          <a:xfrm>
            <a:off x="457200" y="457200"/>
            <a:ext cx="8686800" cy="838200"/>
          </a:xfrm>
        </p:spPr>
        <p:txBody>
          <a:bodyPr/>
          <a:lstStyle/>
          <a:p>
            <a:r>
              <a:rPr lang="ja-JP" altLang="en-US" sz="4000" dirty="0">
                <a:solidFill>
                  <a:srgbClr val="000000"/>
                </a:solidFill>
                <a:effectLst/>
                <a:latin typeface="HGS創英角ﾎﾟｯﾌﾟ体" pitchFamily="50" charset="-128"/>
                <a:ea typeface="HGS創英角ﾎﾟｯﾌﾟ体" pitchFamily="50" charset="-128"/>
              </a:rPr>
              <a:t>どうしてふくらんだの？</a:t>
            </a:r>
            <a:endParaRPr kumimoji="1" lang="ja-JP" altLang="en-US" sz="4000" dirty="0">
              <a:solidFill>
                <a:srgbClr val="000000"/>
              </a:solidFill>
              <a:effectLst/>
              <a:latin typeface="HGS創英角ﾎﾟｯﾌﾟ体" pitchFamily="50" charset="-128"/>
              <a:ea typeface="HGS創英角ﾎﾟｯﾌﾟ体" pitchFamily="50" charset="-128"/>
            </a:endParaRPr>
          </a:p>
        </p:txBody>
      </p:sp>
      <p:sp>
        <p:nvSpPr>
          <p:cNvPr id="6" name="円/楕円 5"/>
          <p:cNvSpPr/>
          <p:nvPr/>
        </p:nvSpPr>
        <p:spPr>
          <a:xfrm>
            <a:off x="5568550" y="2505678"/>
            <a:ext cx="3312368" cy="3312368"/>
          </a:xfrm>
          <a:prstGeom prst="ellipse">
            <a:avLst/>
          </a:prstGeom>
          <a:solidFill>
            <a:srgbClr val="FF0000">
              <a:alpha val="65000"/>
            </a:srgb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台形 6"/>
          <p:cNvSpPr/>
          <p:nvPr/>
        </p:nvSpPr>
        <p:spPr>
          <a:xfrm>
            <a:off x="6482306" y="5811542"/>
            <a:ext cx="1484855" cy="571098"/>
          </a:xfrm>
          <a:prstGeom prst="trapezoid">
            <a:avLst>
              <a:gd name="adj" fmla="val 75794"/>
            </a:avLst>
          </a:prstGeom>
          <a:solidFill>
            <a:srgbClr val="FF0000">
              <a:alpha val="65000"/>
            </a:srgb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251520" y="2420888"/>
            <a:ext cx="3456384" cy="4032448"/>
          </a:xfrm>
          <a:prstGeom prst="rect">
            <a:avLst/>
          </a:prstGeom>
          <a:solidFill>
            <a:schemeClr val="bg1"/>
          </a:soli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右矢印 14"/>
          <p:cNvSpPr/>
          <p:nvPr/>
        </p:nvSpPr>
        <p:spPr>
          <a:xfrm rot="13500000">
            <a:off x="2643382" y="5213697"/>
            <a:ext cx="467869" cy="729882"/>
          </a:xfrm>
          <a:prstGeom prst="rightArrow">
            <a:avLst/>
          </a:prstGeom>
          <a:solidFill>
            <a:srgbClr val="FF00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rot="18900000">
            <a:off x="868465" y="5262755"/>
            <a:ext cx="455106" cy="697828"/>
          </a:xfrm>
          <a:prstGeom prst="rightArrow">
            <a:avLst/>
          </a:prstGeom>
          <a:solidFill>
            <a:srgbClr val="FF00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16"/>
          <p:cNvSpPr/>
          <p:nvPr/>
        </p:nvSpPr>
        <p:spPr>
          <a:xfrm rot="2700000">
            <a:off x="753014" y="3377143"/>
            <a:ext cx="495277" cy="710214"/>
          </a:xfrm>
          <a:prstGeom prst="rightArrow">
            <a:avLst/>
          </a:prstGeom>
          <a:solidFill>
            <a:srgbClr val="FF00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右矢印 17"/>
          <p:cNvSpPr/>
          <p:nvPr/>
        </p:nvSpPr>
        <p:spPr>
          <a:xfrm rot="8100000">
            <a:off x="2584721" y="3393414"/>
            <a:ext cx="474873" cy="581066"/>
          </a:xfrm>
          <a:prstGeom prst="rightArrow">
            <a:avLst/>
          </a:prstGeom>
          <a:solidFill>
            <a:srgbClr val="FF00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右矢印 23"/>
          <p:cNvSpPr/>
          <p:nvPr/>
        </p:nvSpPr>
        <p:spPr>
          <a:xfrm rot="8100000">
            <a:off x="8389048" y="2779021"/>
            <a:ext cx="199433" cy="246177"/>
          </a:xfrm>
          <a:prstGeom prst="rightArrow">
            <a:avLst/>
          </a:prstGeom>
          <a:solidFill>
            <a:srgbClr val="FF00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右矢印 24"/>
          <p:cNvSpPr/>
          <p:nvPr/>
        </p:nvSpPr>
        <p:spPr>
          <a:xfrm rot="13500000">
            <a:off x="8331944" y="5355294"/>
            <a:ext cx="199433" cy="246177"/>
          </a:xfrm>
          <a:prstGeom prst="rightArrow">
            <a:avLst/>
          </a:prstGeom>
          <a:solidFill>
            <a:srgbClr val="FF00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右矢印 25"/>
          <p:cNvSpPr/>
          <p:nvPr/>
        </p:nvSpPr>
        <p:spPr>
          <a:xfrm rot="2700000">
            <a:off x="5865456" y="2786641"/>
            <a:ext cx="199433" cy="246177"/>
          </a:xfrm>
          <a:prstGeom prst="rightArrow">
            <a:avLst/>
          </a:prstGeom>
          <a:solidFill>
            <a:srgbClr val="FF00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右矢印 26"/>
          <p:cNvSpPr/>
          <p:nvPr/>
        </p:nvSpPr>
        <p:spPr>
          <a:xfrm rot="18900000">
            <a:off x="5923422" y="5347673"/>
            <a:ext cx="199433" cy="246177"/>
          </a:xfrm>
          <a:prstGeom prst="rightArrow">
            <a:avLst/>
          </a:prstGeom>
          <a:solidFill>
            <a:srgbClr val="FF00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雲 27"/>
          <p:cNvSpPr/>
          <p:nvPr/>
        </p:nvSpPr>
        <p:spPr>
          <a:xfrm>
            <a:off x="496161" y="2547137"/>
            <a:ext cx="836637" cy="566245"/>
          </a:xfrm>
          <a:prstGeom prst="clou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雲 28"/>
          <p:cNvSpPr/>
          <p:nvPr/>
        </p:nvSpPr>
        <p:spPr>
          <a:xfrm>
            <a:off x="2464149" y="2568773"/>
            <a:ext cx="836637" cy="566245"/>
          </a:xfrm>
          <a:prstGeom prst="clou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雲 29"/>
          <p:cNvSpPr/>
          <p:nvPr/>
        </p:nvSpPr>
        <p:spPr>
          <a:xfrm>
            <a:off x="3040205" y="4764494"/>
            <a:ext cx="521161" cy="322558"/>
          </a:xfrm>
          <a:prstGeom prst="clou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雲 30"/>
          <p:cNvSpPr/>
          <p:nvPr/>
        </p:nvSpPr>
        <p:spPr>
          <a:xfrm>
            <a:off x="5680400" y="5868328"/>
            <a:ext cx="539063" cy="377204"/>
          </a:xfrm>
          <a:prstGeom prst="clou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雲 35"/>
          <p:cNvSpPr/>
          <p:nvPr/>
        </p:nvSpPr>
        <p:spPr>
          <a:xfrm>
            <a:off x="6864621" y="3123451"/>
            <a:ext cx="625798" cy="501588"/>
          </a:xfrm>
          <a:prstGeom prst="clou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雲 36"/>
          <p:cNvSpPr/>
          <p:nvPr/>
        </p:nvSpPr>
        <p:spPr>
          <a:xfrm>
            <a:off x="6044170" y="3890332"/>
            <a:ext cx="625798" cy="501588"/>
          </a:xfrm>
          <a:prstGeom prst="clou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雲 37"/>
          <p:cNvSpPr/>
          <p:nvPr/>
        </p:nvSpPr>
        <p:spPr>
          <a:xfrm>
            <a:off x="7772360" y="3911068"/>
            <a:ext cx="625798" cy="501588"/>
          </a:xfrm>
          <a:prstGeom prst="clou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雲 38"/>
          <p:cNvSpPr/>
          <p:nvPr/>
        </p:nvSpPr>
        <p:spPr>
          <a:xfrm>
            <a:off x="6864621" y="4690349"/>
            <a:ext cx="625798" cy="501588"/>
          </a:xfrm>
          <a:prstGeom prst="clou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右矢印 48"/>
          <p:cNvSpPr/>
          <p:nvPr/>
        </p:nvSpPr>
        <p:spPr>
          <a:xfrm rot="13500000">
            <a:off x="6009562" y="2834700"/>
            <a:ext cx="468776" cy="688268"/>
          </a:xfrm>
          <a:prstGeom prst="rightArrow">
            <a:avLst/>
          </a:prstGeom>
          <a:solidFill>
            <a:srgbClr val="FFFF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右矢印 49"/>
          <p:cNvSpPr/>
          <p:nvPr/>
        </p:nvSpPr>
        <p:spPr>
          <a:xfrm rot="2700000">
            <a:off x="7870292" y="4859912"/>
            <a:ext cx="468776" cy="688266"/>
          </a:xfrm>
          <a:prstGeom prst="rightArrow">
            <a:avLst/>
          </a:prstGeom>
          <a:solidFill>
            <a:srgbClr val="FFFF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右矢印 50"/>
          <p:cNvSpPr/>
          <p:nvPr/>
        </p:nvSpPr>
        <p:spPr>
          <a:xfrm rot="8100000">
            <a:off x="6054889" y="4868381"/>
            <a:ext cx="468776" cy="688266"/>
          </a:xfrm>
          <a:prstGeom prst="rightArrow">
            <a:avLst/>
          </a:prstGeom>
          <a:solidFill>
            <a:srgbClr val="FFFF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右矢印 51"/>
          <p:cNvSpPr/>
          <p:nvPr/>
        </p:nvSpPr>
        <p:spPr>
          <a:xfrm rot="18900000">
            <a:off x="7991462" y="2812996"/>
            <a:ext cx="468776" cy="688268"/>
          </a:xfrm>
          <a:prstGeom prst="rightArrow">
            <a:avLst/>
          </a:prstGeom>
          <a:solidFill>
            <a:srgbClr val="FFFF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円/楕円 52"/>
          <p:cNvSpPr/>
          <p:nvPr/>
        </p:nvSpPr>
        <p:spPr>
          <a:xfrm>
            <a:off x="914480" y="3608658"/>
            <a:ext cx="2088232" cy="2088232"/>
          </a:xfrm>
          <a:prstGeom prst="ellipse">
            <a:avLst/>
          </a:prstGeom>
          <a:solidFill>
            <a:srgbClr val="FF0000">
              <a:alpha val="65000"/>
            </a:srgb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台形 53"/>
          <p:cNvSpPr/>
          <p:nvPr/>
        </p:nvSpPr>
        <p:spPr>
          <a:xfrm>
            <a:off x="1490544" y="5696890"/>
            <a:ext cx="936104" cy="360040"/>
          </a:xfrm>
          <a:prstGeom prst="trapezoid">
            <a:avLst>
              <a:gd name="adj" fmla="val 75794"/>
            </a:avLst>
          </a:prstGeom>
          <a:solidFill>
            <a:srgbClr val="FF0000">
              <a:alpha val="65000"/>
            </a:srgb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雲 54"/>
          <p:cNvSpPr/>
          <p:nvPr/>
        </p:nvSpPr>
        <p:spPr>
          <a:xfrm>
            <a:off x="1113958" y="4391920"/>
            <a:ext cx="625798" cy="501588"/>
          </a:xfrm>
          <a:prstGeom prst="clou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雲 55"/>
          <p:cNvSpPr/>
          <p:nvPr/>
        </p:nvSpPr>
        <p:spPr>
          <a:xfrm>
            <a:off x="2095186" y="4394848"/>
            <a:ext cx="625798" cy="501588"/>
          </a:xfrm>
          <a:prstGeom prst="clou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雲 56"/>
          <p:cNvSpPr/>
          <p:nvPr/>
        </p:nvSpPr>
        <p:spPr>
          <a:xfrm>
            <a:off x="1631863" y="3819662"/>
            <a:ext cx="625798" cy="501588"/>
          </a:xfrm>
          <a:prstGeom prst="clou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雲 57"/>
          <p:cNvSpPr/>
          <p:nvPr/>
        </p:nvSpPr>
        <p:spPr>
          <a:xfrm>
            <a:off x="1661200" y="4984414"/>
            <a:ext cx="625798" cy="501588"/>
          </a:xfrm>
          <a:prstGeom prst="clou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右矢印 58"/>
          <p:cNvSpPr/>
          <p:nvPr/>
        </p:nvSpPr>
        <p:spPr>
          <a:xfrm rot="13500000">
            <a:off x="1161989" y="3753229"/>
            <a:ext cx="468776" cy="688268"/>
          </a:xfrm>
          <a:prstGeom prst="rightArrow">
            <a:avLst/>
          </a:prstGeom>
          <a:solidFill>
            <a:srgbClr val="FFFF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右矢印 59"/>
          <p:cNvSpPr/>
          <p:nvPr/>
        </p:nvSpPr>
        <p:spPr>
          <a:xfrm rot="2700000">
            <a:off x="2249175" y="4872666"/>
            <a:ext cx="468776" cy="688266"/>
          </a:xfrm>
          <a:prstGeom prst="rightArrow">
            <a:avLst/>
          </a:prstGeom>
          <a:solidFill>
            <a:srgbClr val="FFFF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右矢印 60"/>
          <p:cNvSpPr/>
          <p:nvPr/>
        </p:nvSpPr>
        <p:spPr>
          <a:xfrm rot="8100000">
            <a:off x="1207710" y="4902152"/>
            <a:ext cx="468776" cy="688266"/>
          </a:xfrm>
          <a:prstGeom prst="rightArrow">
            <a:avLst/>
          </a:prstGeom>
          <a:solidFill>
            <a:srgbClr val="FFFF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右矢印 61"/>
          <p:cNvSpPr/>
          <p:nvPr/>
        </p:nvSpPr>
        <p:spPr>
          <a:xfrm rot="18900000">
            <a:off x="2224546" y="3691479"/>
            <a:ext cx="468776" cy="688268"/>
          </a:xfrm>
          <a:prstGeom prst="rightArrow">
            <a:avLst/>
          </a:prstGeom>
          <a:solidFill>
            <a:srgbClr val="FFFF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p:cNvSpPr/>
          <p:nvPr/>
        </p:nvSpPr>
        <p:spPr>
          <a:xfrm>
            <a:off x="612614" y="1700808"/>
            <a:ext cx="2664296" cy="720080"/>
          </a:xfrm>
          <a:prstGeom prst="rect">
            <a:avLst/>
          </a:prstGeom>
          <a:gradFill flip="none" rotWithShape="1">
            <a:gsLst>
              <a:gs pos="0">
                <a:srgbClr val="33CCFF"/>
              </a:gs>
              <a:gs pos="50000">
                <a:srgbClr val="CCECFF"/>
              </a:gs>
              <a:gs pos="100000">
                <a:srgbClr val="00CCFF"/>
              </a:gs>
            </a:gsLst>
            <a:lin ang="10800000" scaled="0"/>
            <a:tileRect/>
          </a:gra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p:cNvSpPr/>
          <p:nvPr/>
        </p:nvSpPr>
        <p:spPr>
          <a:xfrm>
            <a:off x="5904148" y="1700808"/>
            <a:ext cx="2664296" cy="720080"/>
          </a:xfrm>
          <a:prstGeom prst="rect">
            <a:avLst/>
          </a:prstGeom>
          <a:gradFill flip="none" rotWithShape="1">
            <a:gsLst>
              <a:gs pos="0">
                <a:srgbClr val="33CCFF"/>
              </a:gs>
              <a:gs pos="50000">
                <a:srgbClr val="CCECFF"/>
              </a:gs>
              <a:gs pos="100000">
                <a:srgbClr val="00CCFF"/>
              </a:gs>
            </a:gsLst>
            <a:lin ang="10800000" scaled="0"/>
            <a:tileRect/>
          </a:grad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p:cNvSpPr/>
          <p:nvPr/>
        </p:nvSpPr>
        <p:spPr>
          <a:xfrm>
            <a:off x="3923928" y="2775089"/>
            <a:ext cx="1440160" cy="1383367"/>
          </a:xfrm>
          <a:prstGeom prst="rightArrow">
            <a:avLst>
              <a:gd name="adj1" fmla="val 38929"/>
              <a:gd name="adj2" fmla="val 4153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右矢印 45"/>
          <p:cNvSpPr/>
          <p:nvPr/>
        </p:nvSpPr>
        <p:spPr>
          <a:xfrm flipH="1">
            <a:off x="3923928" y="4565913"/>
            <a:ext cx="1440160" cy="1383367"/>
          </a:xfrm>
          <a:prstGeom prst="rightArrow">
            <a:avLst>
              <a:gd name="adj1" fmla="val 38929"/>
              <a:gd name="adj2" fmla="val 4153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endParaRPr kumimoji="1" lang="ja-JP" altLang="en-US" dirty="0"/>
          </a:p>
        </p:txBody>
      </p:sp>
    </p:spTree>
    <p:extLst>
      <p:ext uri="{BB962C8B-B14F-4D97-AF65-F5344CB8AC3E}">
        <p14:creationId xmlns:p14="http://schemas.microsoft.com/office/powerpoint/2010/main" val="2535005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fade">
                                      <p:cBhvr>
                                        <p:cTn id="28" dur="500"/>
                                        <p:tgtEl>
                                          <p:spTgt spid="62"/>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500"/>
                                        <p:tgtEl>
                                          <p:spTgt spid="61"/>
                                        </p:tgtEl>
                                      </p:cBhvr>
                                    </p:animEffect>
                                  </p:childTnLst>
                                </p:cTn>
                              </p:par>
                              <p:par>
                                <p:cTn id="32" presetID="10" presetClass="entr" presetSubtype="0" fill="hold" grpId="1" nodeType="withEffect">
                                  <p:stCondLst>
                                    <p:cond delay="0"/>
                                  </p:stCondLst>
                                  <p:childTnLst>
                                    <p:set>
                                      <p:cBhvr>
                                        <p:cTn id="33" dur="1" fill="hold">
                                          <p:stCondLst>
                                            <p:cond delay="0"/>
                                          </p:stCondLst>
                                        </p:cTn>
                                        <p:tgtEl>
                                          <p:spTgt spid="60"/>
                                        </p:tgtEl>
                                        <p:attrNameLst>
                                          <p:attrName>style.visibility</p:attrName>
                                        </p:attrNameLst>
                                      </p:cBhvr>
                                      <p:to>
                                        <p:strVal val="visible"/>
                                      </p:to>
                                    </p:set>
                                    <p:animEffect transition="in" filter="fade">
                                      <p:cBhvr>
                                        <p:cTn id="34" dur="500"/>
                                        <p:tgtEl>
                                          <p:spTgt spid="60"/>
                                        </p:tgtEl>
                                      </p:cBhvr>
                                    </p:animEffect>
                                  </p:childTnLst>
                                </p:cTn>
                              </p:par>
                              <p:par>
                                <p:cTn id="35" presetID="10" presetClass="entr" presetSubtype="0" fill="hold" grpId="1" nodeType="with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500"/>
                                        <p:tgtEl>
                                          <p:spTgt spid="5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6"/>
                                        </p:tgtEl>
                                        <p:attrNameLst>
                                          <p:attrName>style.visibility</p:attrName>
                                        </p:attrNameLst>
                                      </p:cBhvr>
                                      <p:to>
                                        <p:strVal val="visible"/>
                                      </p:to>
                                    </p:set>
                                    <p:animEffect transition="in" filter="fade">
                                      <p:cBhvr>
                                        <p:cTn id="40" dur="500"/>
                                        <p:tgtEl>
                                          <p:spTgt spid="5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animEffect transition="in" filter="fade">
                                      <p:cBhvr>
                                        <p:cTn id="43" dur="500"/>
                                        <p:tgtEl>
                                          <p:spTgt spid="5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500"/>
                                        <p:tgtEl>
                                          <p:spTgt spid="5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8"/>
                                        </p:tgtEl>
                                        <p:attrNameLst>
                                          <p:attrName>style.visibility</p:attrName>
                                        </p:attrNameLst>
                                      </p:cBhvr>
                                      <p:to>
                                        <p:strVal val="visible"/>
                                      </p:to>
                                    </p:set>
                                    <p:animEffect transition="in" filter="fade">
                                      <p:cBhvr>
                                        <p:cTn id="49" dur="500"/>
                                        <p:tgtEl>
                                          <p:spTgt spid="5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animEffect transition="in" filter="fade">
                                      <p:cBhvr>
                                        <p:cTn id="55" dur="500"/>
                                        <p:tgtEl>
                                          <p:spTgt spid="5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4"/>
                                        </p:tgtEl>
                                        <p:attrNameLst>
                                          <p:attrName>style.visibility</p:attrName>
                                        </p:attrNameLst>
                                      </p:cBhvr>
                                      <p:to>
                                        <p:strVal val="visible"/>
                                      </p:to>
                                    </p:set>
                                    <p:animEffect transition="in" filter="fade">
                                      <p:cBhvr>
                                        <p:cTn id="58" dur="500"/>
                                        <p:tgtEl>
                                          <p:spTgt spid="5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fade">
                                      <p:cBhvr>
                                        <p:cTn id="61" dur="500"/>
                                        <p:tgtEl>
                                          <p:spTgt spid="40"/>
                                        </p:tgtEl>
                                      </p:cBhvr>
                                    </p:animEffect>
                                  </p:childTnLst>
                                </p:cTn>
                              </p:par>
                            </p:childTnLst>
                          </p:cTn>
                        </p:par>
                        <p:par>
                          <p:cTn id="62" fill="hold">
                            <p:stCondLst>
                              <p:cond delay="500"/>
                            </p:stCondLst>
                            <p:childTnLst>
                              <p:par>
                                <p:cTn id="63" presetID="56" presetClass="path" presetSubtype="0" repeatCount="indefinite" accel="50000" decel="50000" autoRev="1" fill="hold" grpId="0" nodeType="afterEffect">
                                  <p:stCondLst>
                                    <p:cond delay="0"/>
                                  </p:stCondLst>
                                  <p:childTnLst>
                                    <p:animMotion origin="layout" path="M -4.16667E-6 1.91302E-6 L 0.02136 -0.02522 " pathEditMode="relative" rAng="0" ptsTypes="AA">
                                      <p:cBhvr>
                                        <p:cTn id="64" dur="2000" fill="hold"/>
                                        <p:tgtEl>
                                          <p:spTgt spid="18"/>
                                        </p:tgtEl>
                                        <p:attrNameLst>
                                          <p:attrName>ppt_x</p:attrName>
                                          <p:attrName>ppt_y</p:attrName>
                                        </p:attrNameLst>
                                      </p:cBhvr>
                                      <p:rCtr x="1059" y="-1272"/>
                                    </p:animMotion>
                                  </p:childTnLst>
                                </p:cTn>
                              </p:par>
                              <p:par>
                                <p:cTn id="65" presetID="56" presetClass="path" presetSubtype="0" repeatCount="indefinite" accel="50000" decel="50000" autoRev="1" fill="hold" grpId="0" nodeType="withEffect">
                                  <p:stCondLst>
                                    <p:cond delay="0"/>
                                  </p:stCondLst>
                                  <p:childTnLst>
                                    <p:animMotion origin="layout" path="M -0.01875 0.02753 L -2.22222E-6 -4.03886E-6 " pathEditMode="relative" rAng="0" ptsTypes="AA">
                                      <p:cBhvr>
                                        <p:cTn id="66" dur="2000" spd="-100000" fill="hold"/>
                                        <p:tgtEl>
                                          <p:spTgt spid="16"/>
                                        </p:tgtEl>
                                        <p:attrNameLst>
                                          <p:attrName>ppt_x</p:attrName>
                                          <p:attrName>ppt_y</p:attrName>
                                        </p:attrNameLst>
                                      </p:cBhvr>
                                      <p:rCtr x="938" y="-1388"/>
                                    </p:animMotion>
                                  </p:childTnLst>
                                </p:cTn>
                              </p:par>
                              <p:par>
                                <p:cTn id="67" presetID="49" presetClass="path" presetSubtype="0" repeatCount="indefinite" accel="50000" decel="50000" autoRev="1" fill="hold" grpId="0" nodeType="withEffect">
                                  <p:stCondLst>
                                    <p:cond delay="0"/>
                                  </p:stCondLst>
                                  <p:childTnLst>
                                    <p:animMotion origin="layout" path="M -4.72222E-6 4.26556E-6 L 0.01893 0.03423 " pathEditMode="relative" rAng="0" ptsTypes="AA">
                                      <p:cBhvr>
                                        <p:cTn id="68" dur="2000" fill="hold"/>
                                        <p:tgtEl>
                                          <p:spTgt spid="15"/>
                                        </p:tgtEl>
                                        <p:attrNameLst>
                                          <p:attrName>ppt_x</p:attrName>
                                          <p:attrName>ppt_y</p:attrName>
                                        </p:attrNameLst>
                                      </p:cBhvr>
                                      <p:rCtr x="938" y="1712"/>
                                    </p:animMotion>
                                  </p:childTnLst>
                                </p:cTn>
                              </p:par>
                              <p:par>
                                <p:cTn id="69" presetID="49" presetClass="path" presetSubtype="0" repeatCount="indefinite" accel="50000" decel="50000" autoRev="1" fill="hold" grpId="0" nodeType="withEffect">
                                  <p:stCondLst>
                                    <p:cond delay="0"/>
                                  </p:stCondLst>
                                  <p:childTnLst>
                                    <p:animMotion origin="layout" path="M -0.01337 -0.03054 L 0.00121 1.53366E-6 " pathEditMode="relative" rAng="0" ptsTypes="AA">
                                      <p:cBhvr>
                                        <p:cTn id="70" dur="2000" spd="-100000" fill="hold"/>
                                        <p:tgtEl>
                                          <p:spTgt spid="17"/>
                                        </p:tgtEl>
                                        <p:attrNameLst>
                                          <p:attrName>ppt_x</p:attrName>
                                          <p:attrName>ppt_y</p:attrName>
                                        </p:attrNameLst>
                                      </p:cBhvr>
                                      <p:rCtr x="729" y="1527"/>
                                    </p:animMotion>
                                  </p:childTnLst>
                                </p:cTn>
                              </p:par>
                              <p:par>
                                <p:cTn id="71" presetID="56" presetClass="path" presetSubtype="0" repeatCount="indefinite" accel="50000" decel="50000" autoRev="1" fill="hold" grpId="0" nodeType="withEffect">
                                  <p:stCondLst>
                                    <p:cond delay="0"/>
                                  </p:stCondLst>
                                  <p:childTnLst>
                                    <p:animMotion origin="layout" path="M -0.01771 0.01782 L 4.44444E-6 2.22222E-6 " pathEditMode="relative" rAng="0" ptsTypes="AA">
                                      <p:cBhvr>
                                        <p:cTn id="72" dur="2000" spd="-100000" fill="hold"/>
                                        <p:tgtEl>
                                          <p:spTgt spid="62"/>
                                        </p:tgtEl>
                                        <p:attrNameLst>
                                          <p:attrName>ppt_x</p:attrName>
                                          <p:attrName>ppt_y</p:attrName>
                                        </p:attrNameLst>
                                      </p:cBhvr>
                                      <p:rCtr x="885" y="-903"/>
                                    </p:animMotion>
                                  </p:childTnLst>
                                </p:cTn>
                              </p:par>
                              <p:par>
                                <p:cTn id="73" presetID="56" presetClass="path" presetSubtype="0" repeatCount="indefinite" accel="50000" decel="50000" autoRev="1" fill="hold" grpId="0" nodeType="withEffect">
                                  <p:stCondLst>
                                    <p:cond delay="0"/>
                                  </p:stCondLst>
                                  <p:childTnLst>
                                    <p:animMotion origin="layout" path="M -0.00243 -0.00185 L 0.01788 -0.02221 " pathEditMode="relative" rAng="0" ptsTypes="AA">
                                      <p:cBhvr>
                                        <p:cTn id="74" dur="2000" fill="hold"/>
                                        <p:tgtEl>
                                          <p:spTgt spid="61"/>
                                        </p:tgtEl>
                                        <p:attrNameLst>
                                          <p:attrName>ppt_x</p:attrName>
                                          <p:attrName>ppt_y</p:attrName>
                                        </p:attrNameLst>
                                      </p:cBhvr>
                                      <p:rCtr x="1007" y="-1018"/>
                                    </p:animMotion>
                                  </p:childTnLst>
                                </p:cTn>
                              </p:par>
                              <p:par>
                                <p:cTn id="75" presetID="49" presetClass="path" presetSubtype="0" repeatCount="indefinite" accel="50000" decel="50000" autoRev="1" fill="hold" grpId="0" nodeType="withEffect">
                                  <p:stCondLst>
                                    <p:cond delay="0"/>
                                  </p:stCondLst>
                                  <p:childTnLst>
                                    <p:animMotion origin="layout" path="M -0.01389 -0.01783 L 0.00382 1.85185E-6 " pathEditMode="relative" rAng="0" ptsTypes="AA">
                                      <p:cBhvr>
                                        <p:cTn id="76" dur="2000" spd="-100000" fill="hold"/>
                                        <p:tgtEl>
                                          <p:spTgt spid="60"/>
                                        </p:tgtEl>
                                        <p:attrNameLst>
                                          <p:attrName>ppt_x</p:attrName>
                                          <p:attrName>ppt_y</p:attrName>
                                        </p:attrNameLst>
                                      </p:cBhvr>
                                      <p:rCtr x="885" y="880"/>
                                    </p:animMotion>
                                  </p:childTnLst>
                                </p:cTn>
                              </p:par>
                              <p:par>
                                <p:cTn id="77" presetID="49" presetClass="path" presetSubtype="0" repeatCount="indefinite" accel="50000" decel="50000" autoRev="1" fill="hold" grpId="0" nodeType="withEffect">
                                  <p:stCondLst>
                                    <p:cond delay="0"/>
                                  </p:stCondLst>
                                  <p:childTnLst>
                                    <p:animMotion origin="layout" path="M 3.33333E-6 2.22222E-6 L 0.02152 0.02153 " pathEditMode="relative" rAng="0" ptsTypes="AA">
                                      <p:cBhvr>
                                        <p:cTn id="78" dur="2000" fill="hold"/>
                                        <p:tgtEl>
                                          <p:spTgt spid="59"/>
                                        </p:tgtEl>
                                        <p:attrNameLst>
                                          <p:attrName>ppt_x</p:attrName>
                                          <p:attrName>ppt_y</p:attrName>
                                        </p:attrNameLst>
                                      </p:cBhvr>
                                      <p:rCtr x="1076" y="1065"/>
                                    </p:animMotion>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9"/>
                                        </p:tgtEl>
                                        <p:attrNameLst>
                                          <p:attrName>style.visibility</p:attrName>
                                        </p:attrNameLst>
                                      </p:cBhvr>
                                      <p:to>
                                        <p:strVal val="visible"/>
                                      </p:to>
                                    </p:set>
                                    <p:animEffect transition="in" filter="wipe(left)">
                                      <p:cBhvr>
                                        <p:cTn id="83" dur="500"/>
                                        <p:tgtEl>
                                          <p:spTgt spid="9"/>
                                        </p:tgtEl>
                                      </p:cBhvr>
                                    </p:animEffect>
                                  </p:childTnLst>
                                </p:cTn>
                              </p:par>
                            </p:childTnLst>
                          </p:cTn>
                        </p:par>
                        <p:par>
                          <p:cTn id="84" fill="hold">
                            <p:stCondLst>
                              <p:cond delay="500"/>
                            </p:stCondLst>
                            <p:childTnLst>
                              <p:par>
                                <p:cTn id="85" presetID="10" presetClass="entr" presetSubtype="0" fill="hold" grpId="1" nodeType="after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fade">
                                      <p:cBhvr>
                                        <p:cTn id="87" dur="500"/>
                                        <p:tgtEl>
                                          <p:spTgt spid="26"/>
                                        </p:tgtEl>
                                      </p:cBhvr>
                                    </p:animEffect>
                                  </p:childTnLst>
                                </p:cTn>
                              </p:par>
                              <p:par>
                                <p:cTn id="88" presetID="10" presetClass="entr" presetSubtype="0" fill="hold" grpId="1" nodeType="withEffect">
                                  <p:stCondLst>
                                    <p:cond delay="0"/>
                                  </p:stCondLst>
                                  <p:childTnLst>
                                    <p:set>
                                      <p:cBhvr>
                                        <p:cTn id="89" dur="1" fill="hold">
                                          <p:stCondLst>
                                            <p:cond delay="0"/>
                                          </p:stCondLst>
                                        </p:cTn>
                                        <p:tgtEl>
                                          <p:spTgt spid="24"/>
                                        </p:tgtEl>
                                        <p:attrNameLst>
                                          <p:attrName>style.visibility</p:attrName>
                                        </p:attrNameLst>
                                      </p:cBhvr>
                                      <p:to>
                                        <p:strVal val="visible"/>
                                      </p:to>
                                    </p:set>
                                    <p:animEffect transition="in" filter="fade">
                                      <p:cBhvr>
                                        <p:cTn id="90" dur="500"/>
                                        <p:tgtEl>
                                          <p:spTgt spid="24"/>
                                        </p:tgtEl>
                                      </p:cBhvr>
                                    </p:animEffect>
                                  </p:childTnLst>
                                </p:cTn>
                              </p:par>
                              <p:par>
                                <p:cTn id="91" presetID="10" presetClass="entr" presetSubtype="0" fill="hold" grpId="1"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500"/>
                                        <p:tgtEl>
                                          <p:spTgt spid="27"/>
                                        </p:tgtEl>
                                      </p:cBhvr>
                                    </p:animEffect>
                                  </p:childTnLst>
                                </p:cTn>
                              </p:par>
                              <p:par>
                                <p:cTn id="94" presetID="10" presetClass="entr" presetSubtype="0" fill="hold" grpId="1" nodeType="with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fade">
                                      <p:cBhvr>
                                        <p:cTn id="96" dur="500"/>
                                        <p:tgtEl>
                                          <p:spTgt spid="2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9"/>
                                        </p:tgtEl>
                                        <p:attrNameLst>
                                          <p:attrName>style.visibility</p:attrName>
                                        </p:attrNameLst>
                                      </p:cBhvr>
                                      <p:to>
                                        <p:strVal val="visible"/>
                                      </p:to>
                                    </p:set>
                                    <p:animEffect transition="in" filter="fade">
                                      <p:cBhvr>
                                        <p:cTn id="99" dur="500"/>
                                        <p:tgtEl>
                                          <p:spTgt spid="39"/>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38"/>
                                        </p:tgtEl>
                                        <p:attrNameLst>
                                          <p:attrName>style.visibility</p:attrName>
                                        </p:attrNameLst>
                                      </p:cBhvr>
                                      <p:to>
                                        <p:strVal val="visible"/>
                                      </p:to>
                                    </p:set>
                                    <p:animEffect transition="in" filter="fade">
                                      <p:cBhvr>
                                        <p:cTn id="102" dur="500"/>
                                        <p:tgtEl>
                                          <p:spTgt spid="38"/>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fade">
                                      <p:cBhvr>
                                        <p:cTn id="105" dur="500"/>
                                        <p:tgtEl>
                                          <p:spTgt spid="36"/>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500"/>
                                        <p:tgtEl>
                                          <p:spTgt spid="3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31"/>
                                        </p:tgtEl>
                                        <p:attrNameLst>
                                          <p:attrName>style.visibility</p:attrName>
                                        </p:attrNameLst>
                                      </p:cBhvr>
                                      <p:to>
                                        <p:strVal val="visible"/>
                                      </p:to>
                                    </p:set>
                                    <p:animEffect transition="in" filter="fade">
                                      <p:cBhvr>
                                        <p:cTn id="111" dur="500"/>
                                        <p:tgtEl>
                                          <p:spTgt spid="31"/>
                                        </p:tgtEl>
                                      </p:cBhvr>
                                    </p:animEffect>
                                  </p:childTnLst>
                                </p:cTn>
                              </p:par>
                              <p:par>
                                <p:cTn id="112" presetID="10" presetClass="entr" presetSubtype="0" fill="hold" grpId="1" nodeType="withEffect">
                                  <p:stCondLst>
                                    <p:cond delay="0"/>
                                  </p:stCondLst>
                                  <p:childTnLst>
                                    <p:set>
                                      <p:cBhvr>
                                        <p:cTn id="113" dur="1" fill="hold">
                                          <p:stCondLst>
                                            <p:cond delay="0"/>
                                          </p:stCondLst>
                                        </p:cTn>
                                        <p:tgtEl>
                                          <p:spTgt spid="52"/>
                                        </p:tgtEl>
                                        <p:attrNameLst>
                                          <p:attrName>style.visibility</p:attrName>
                                        </p:attrNameLst>
                                      </p:cBhvr>
                                      <p:to>
                                        <p:strVal val="visible"/>
                                      </p:to>
                                    </p:set>
                                    <p:animEffect transition="in" filter="fade">
                                      <p:cBhvr>
                                        <p:cTn id="114" dur="500"/>
                                        <p:tgtEl>
                                          <p:spTgt spid="52"/>
                                        </p:tgtEl>
                                      </p:cBhvr>
                                    </p:animEffect>
                                  </p:childTnLst>
                                </p:cTn>
                              </p:par>
                              <p:par>
                                <p:cTn id="115" presetID="10" presetClass="entr" presetSubtype="0" fill="hold" grpId="1" nodeType="withEffect">
                                  <p:stCondLst>
                                    <p:cond delay="0"/>
                                  </p:stCondLst>
                                  <p:childTnLst>
                                    <p:set>
                                      <p:cBhvr>
                                        <p:cTn id="116" dur="1" fill="hold">
                                          <p:stCondLst>
                                            <p:cond delay="0"/>
                                          </p:stCondLst>
                                        </p:cTn>
                                        <p:tgtEl>
                                          <p:spTgt spid="51"/>
                                        </p:tgtEl>
                                        <p:attrNameLst>
                                          <p:attrName>style.visibility</p:attrName>
                                        </p:attrNameLst>
                                      </p:cBhvr>
                                      <p:to>
                                        <p:strVal val="visible"/>
                                      </p:to>
                                    </p:set>
                                    <p:animEffect transition="in" filter="fade">
                                      <p:cBhvr>
                                        <p:cTn id="117" dur="500"/>
                                        <p:tgtEl>
                                          <p:spTgt spid="51"/>
                                        </p:tgtEl>
                                      </p:cBhvr>
                                    </p:animEffect>
                                  </p:childTnLst>
                                </p:cTn>
                              </p:par>
                              <p:par>
                                <p:cTn id="118" presetID="10" presetClass="entr" presetSubtype="0" fill="hold" grpId="1" nodeType="withEffect">
                                  <p:stCondLst>
                                    <p:cond delay="0"/>
                                  </p:stCondLst>
                                  <p:childTnLst>
                                    <p:set>
                                      <p:cBhvr>
                                        <p:cTn id="119" dur="1" fill="hold">
                                          <p:stCondLst>
                                            <p:cond delay="0"/>
                                          </p:stCondLst>
                                        </p:cTn>
                                        <p:tgtEl>
                                          <p:spTgt spid="50"/>
                                        </p:tgtEl>
                                        <p:attrNameLst>
                                          <p:attrName>style.visibility</p:attrName>
                                        </p:attrNameLst>
                                      </p:cBhvr>
                                      <p:to>
                                        <p:strVal val="visible"/>
                                      </p:to>
                                    </p:set>
                                    <p:animEffect transition="in" filter="fade">
                                      <p:cBhvr>
                                        <p:cTn id="120" dur="500"/>
                                        <p:tgtEl>
                                          <p:spTgt spid="50"/>
                                        </p:tgtEl>
                                      </p:cBhvr>
                                    </p:animEffect>
                                  </p:childTnLst>
                                </p:cTn>
                              </p:par>
                              <p:par>
                                <p:cTn id="121" presetID="10" presetClass="entr" presetSubtype="0" fill="hold" grpId="1" nodeType="withEffect">
                                  <p:stCondLst>
                                    <p:cond delay="0"/>
                                  </p:stCondLst>
                                  <p:childTnLst>
                                    <p:set>
                                      <p:cBhvr>
                                        <p:cTn id="122" dur="1" fill="hold">
                                          <p:stCondLst>
                                            <p:cond delay="0"/>
                                          </p:stCondLst>
                                        </p:cTn>
                                        <p:tgtEl>
                                          <p:spTgt spid="49"/>
                                        </p:tgtEl>
                                        <p:attrNameLst>
                                          <p:attrName>style.visibility</p:attrName>
                                        </p:attrNameLst>
                                      </p:cBhvr>
                                      <p:to>
                                        <p:strVal val="visible"/>
                                      </p:to>
                                    </p:set>
                                    <p:animEffect transition="in" filter="fade">
                                      <p:cBhvr>
                                        <p:cTn id="123" dur="500"/>
                                        <p:tgtEl>
                                          <p:spTgt spid="49"/>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6"/>
                                        </p:tgtEl>
                                        <p:attrNameLst>
                                          <p:attrName>style.visibility</p:attrName>
                                        </p:attrNameLst>
                                      </p:cBhvr>
                                      <p:to>
                                        <p:strVal val="visible"/>
                                      </p:to>
                                    </p:set>
                                    <p:animEffect transition="in" filter="fade">
                                      <p:cBhvr>
                                        <p:cTn id="126" dur="500"/>
                                        <p:tgtEl>
                                          <p:spTgt spid="6"/>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7"/>
                                        </p:tgtEl>
                                        <p:attrNameLst>
                                          <p:attrName>style.visibility</p:attrName>
                                        </p:attrNameLst>
                                      </p:cBhvr>
                                      <p:to>
                                        <p:strVal val="visible"/>
                                      </p:to>
                                    </p:set>
                                    <p:animEffect transition="in" filter="fade">
                                      <p:cBhvr>
                                        <p:cTn id="129" dur="500"/>
                                        <p:tgtEl>
                                          <p:spTgt spid="7"/>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10"/>
                                        </p:tgtEl>
                                        <p:attrNameLst>
                                          <p:attrName>style.visibility</p:attrName>
                                        </p:attrNameLst>
                                      </p:cBhvr>
                                      <p:to>
                                        <p:strVal val="visible"/>
                                      </p:to>
                                    </p:set>
                                    <p:animEffect transition="in" filter="fade">
                                      <p:cBhvr>
                                        <p:cTn id="132" dur="500"/>
                                        <p:tgtEl>
                                          <p:spTgt spid="10"/>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41"/>
                                        </p:tgtEl>
                                        <p:attrNameLst>
                                          <p:attrName>style.visibility</p:attrName>
                                        </p:attrNameLst>
                                      </p:cBhvr>
                                      <p:to>
                                        <p:strVal val="visible"/>
                                      </p:to>
                                    </p:set>
                                    <p:animEffect transition="in" filter="fade">
                                      <p:cBhvr>
                                        <p:cTn id="135" dur="500"/>
                                        <p:tgtEl>
                                          <p:spTgt spid="41"/>
                                        </p:tgtEl>
                                      </p:cBhvr>
                                    </p:animEffect>
                                  </p:childTnLst>
                                </p:cTn>
                              </p:par>
                              <p:par>
                                <p:cTn id="136" presetID="42" presetClass="path" presetSubtype="0" repeatCount="indefinite" accel="50000" decel="50000" autoRev="1" fill="hold" grpId="0" nodeType="withEffect">
                                  <p:stCondLst>
                                    <p:cond delay="0"/>
                                  </p:stCondLst>
                                  <p:childTnLst>
                                    <p:animMotion origin="layout" path="M -3.33333E-6 0.00232 L -0.01059 -0.01643 " pathEditMode="relative" rAng="0" ptsTypes="AA">
                                      <p:cBhvr>
                                        <p:cTn id="137" dur="2000" fill="hold"/>
                                        <p:tgtEl>
                                          <p:spTgt spid="26"/>
                                        </p:tgtEl>
                                        <p:attrNameLst>
                                          <p:attrName>ppt_x</p:attrName>
                                          <p:attrName>ppt_y</p:attrName>
                                        </p:attrNameLst>
                                      </p:cBhvr>
                                      <p:rCtr x="-538" y="-949"/>
                                    </p:animMotion>
                                  </p:childTnLst>
                                </p:cTn>
                              </p:par>
                              <p:par>
                                <p:cTn id="138" presetID="56" presetClass="path" presetSubtype="0" repeatCount="indefinite" accel="50000" decel="50000" autoRev="1" fill="hold" grpId="0" nodeType="withEffect">
                                  <p:stCondLst>
                                    <p:cond delay="0"/>
                                  </p:stCondLst>
                                  <p:childTnLst>
                                    <p:animMotion origin="layout" path="M -0.00052 -0.00186 L 0.01476 -0.01712 " pathEditMode="relative" rAng="0" ptsTypes="AA">
                                      <p:cBhvr>
                                        <p:cTn id="139" dur="2000" fill="hold"/>
                                        <p:tgtEl>
                                          <p:spTgt spid="24"/>
                                        </p:tgtEl>
                                        <p:attrNameLst>
                                          <p:attrName>ppt_x</p:attrName>
                                          <p:attrName>ppt_y</p:attrName>
                                        </p:attrNameLst>
                                      </p:cBhvr>
                                      <p:rCtr x="764" y="-763"/>
                                    </p:animMotion>
                                  </p:childTnLst>
                                </p:cTn>
                              </p:par>
                              <p:par>
                                <p:cTn id="140" presetID="56" presetClass="path" presetSubtype="0" repeatCount="indefinite" accel="50000" decel="50000" autoRev="1" fill="hold" grpId="0" nodeType="withEffect">
                                  <p:stCondLst>
                                    <p:cond delay="0"/>
                                  </p:stCondLst>
                                  <p:childTnLst>
                                    <p:animMotion origin="layout" path="M -0.01597 0.01504 L -0.00035 -0.00069 " pathEditMode="relative" rAng="0" ptsTypes="AA">
                                      <p:cBhvr>
                                        <p:cTn id="141" dur="2000" spd="-100000" fill="hold"/>
                                        <p:tgtEl>
                                          <p:spTgt spid="27"/>
                                        </p:tgtEl>
                                        <p:attrNameLst>
                                          <p:attrName>ppt_x</p:attrName>
                                          <p:attrName>ppt_y</p:attrName>
                                        </p:attrNameLst>
                                      </p:cBhvr>
                                      <p:rCtr x="781" y="-786"/>
                                    </p:animMotion>
                                  </p:childTnLst>
                                </p:cTn>
                              </p:par>
                              <p:par>
                                <p:cTn id="142" presetID="49" presetClass="path" presetSubtype="0" repeatCount="indefinite" accel="50000" decel="50000" autoRev="1" fill="hold" grpId="0" nodeType="withEffect">
                                  <p:stCondLst>
                                    <p:cond delay="0"/>
                                  </p:stCondLst>
                                  <p:childTnLst>
                                    <p:animMotion origin="layout" path="M -1.11111E-6 -0.00115 L 0.01806 0.01689 " pathEditMode="relative" rAng="0" ptsTypes="AA">
                                      <p:cBhvr>
                                        <p:cTn id="143" dur="2000" fill="hold"/>
                                        <p:tgtEl>
                                          <p:spTgt spid="25"/>
                                        </p:tgtEl>
                                        <p:attrNameLst>
                                          <p:attrName>ppt_x</p:attrName>
                                          <p:attrName>ppt_y</p:attrName>
                                        </p:attrNameLst>
                                      </p:cBhvr>
                                      <p:rCtr x="903" y="902"/>
                                    </p:animMotion>
                                  </p:childTnLst>
                                </p:cTn>
                              </p:par>
                              <p:par>
                                <p:cTn id="144" presetID="56" presetClass="path" presetSubtype="0" repeatCount="indefinite" accel="50000" decel="50000" autoRev="1" fill="hold" grpId="0" nodeType="withEffect">
                                  <p:stCondLst>
                                    <p:cond delay="0"/>
                                  </p:stCondLst>
                                  <p:childTnLst>
                                    <p:animMotion origin="layout" path="M -0.01771 0.01782 L 4.44444E-6 2.22222E-6 " pathEditMode="relative" rAng="0" ptsTypes="AA">
                                      <p:cBhvr>
                                        <p:cTn id="145" dur="2000" spd="-100000" fill="hold"/>
                                        <p:tgtEl>
                                          <p:spTgt spid="52"/>
                                        </p:tgtEl>
                                        <p:attrNameLst>
                                          <p:attrName>ppt_x</p:attrName>
                                          <p:attrName>ppt_y</p:attrName>
                                        </p:attrNameLst>
                                      </p:cBhvr>
                                      <p:rCtr x="885" y="-903"/>
                                    </p:animMotion>
                                  </p:childTnLst>
                                </p:cTn>
                              </p:par>
                              <p:par>
                                <p:cTn id="146" presetID="56" presetClass="path" presetSubtype="0" repeatCount="indefinite" accel="50000" decel="50000" autoRev="1" fill="hold" grpId="0" nodeType="withEffect">
                                  <p:stCondLst>
                                    <p:cond delay="0"/>
                                  </p:stCondLst>
                                  <p:childTnLst>
                                    <p:animMotion origin="layout" path="M -0.00243 -0.00185 L 0.01788 -0.02221 " pathEditMode="relative" rAng="0" ptsTypes="AA">
                                      <p:cBhvr>
                                        <p:cTn id="147" dur="2000" fill="hold"/>
                                        <p:tgtEl>
                                          <p:spTgt spid="51"/>
                                        </p:tgtEl>
                                        <p:attrNameLst>
                                          <p:attrName>ppt_x</p:attrName>
                                          <p:attrName>ppt_y</p:attrName>
                                        </p:attrNameLst>
                                      </p:cBhvr>
                                      <p:rCtr x="1007" y="-1018"/>
                                    </p:animMotion>
                                  </p:childTnLst>
                                </p:cTn>
                              </p:par>
                              <p:par>
                                <p:cTn id="148" presetID="49" presetClass="path" presetSubtype="0" repeatCount="indefinite" accel="50000" decel="50000" autoRev="1" fill="hold" grpId="0" nodeType="withEffect">
                                  <p:stCondLst>
                                    <p:cond delay="0"/>
                                  </p:stCondLst>
                                  <p:childTnLst>
                                    <p:animMotion origin="layout" path="M -0.01181 -0.01504 L 0.0059 0.00277 " pathEditMode="relative" rAng="0" ptsTypes="AA">
                                      <p:cBhvr>
                                        <p:cTn id="149" dur="2000" spd="-100000" fill="hold"/>
                                        <p:tgtEl>
                                          <p:spTgt spid="50"/>
                                        </p:tgtEl>
                                        <p:attrNameLst>
                                          <p:attrName>ppt_x</p:attrName>
                                          <p:attrName>ppt_y</p:attrName>
                                        </p:attrNameLst>
                                      </p:cBhvr>
                                      <p:rCtr x="885" y="879"/>
                                    </p:animMotion>
                                  </p:childTnLst>
                                </p:cTn>
                              </p:par>
                              <p:par>
                                <p:cTn id="150" presetID="49" presetClass="path" presetSubtype="0" repeatCount="indefinite" accel="50000" decel="50000" autoRev="1" fill="hold" grpId="0" nodeType="withEffect">
                                  <p:stCondLst>
                                    <p:cond delay="0"/>
                                  </p:stCondLst>
                                  <p:childTnLst>
                                    <p:animMotion origin="layout" path="M 3.33333E-6 2.22222E-6 L 0.02152 0.02153 " pathEditMode="relative" rAng="0" ptsTypes="AA">
                                      <p:cBhvr>
                                        <p:cTn id="151" dur="2000" fill="hold"/>
                                        <p:tgtEl>
                                          <p:spTgt spid="49"/>
                                        </p:tgtEl>
                                        <p:attrNameLst>
                                          <p:attrName>ppt_x</p:attrName>
                                          <p:attrName>ppt_y</p:attrName>
                                        </p:attrNameLst>
                                      </p:cBhvr>
                                      <p:rCtr x="1076" y="1065"/>
                                    </p:animMotion>
                                  </p:childTnLst>
                                </p:cTn>
                              </p:par>
                            </p:childTnLst>
                          </p:cTn>
                        </p:par>
                      </p:childTnLst>
                    </p:cTn>
                  </p:par>
                  <p:par>
                    <p:cTn id="152" fill="hold">
                      <p:stCondLst>
                        <p:cond delay="indefinite"/>
                      </p:stCondLst>
                      <p:childTnLst>
                        <p:par>
                          <p:cTn id="153" fill="hold">
                            <p:stCondLst>
                              <p:cond delay="0"/>
                            </p:stCondLst>
                            <p:childTnLst>
                              <p:par>
                                <p:cTn id="154" presetID="22" presetClass="entr" presetSubtype="2" fill="hold" grpId="0" nodeType="clickEffect">
                                  <p:stCondLst>
                                    <p:cond delay="0"/>
                                  </p:stCondLst>
                                  <p:childTnLst>
                                    <p:set>
                                      <p:cBhvr>
                                        <p:cTn id="155" dur="1" fill="hold">
                                          <p:stCondLst>
                                            <p:cond delay="0"/>
                                          </p:stCondLst>
                                        </p:cTn>
                                        <p:tgtEl>
                                          <p:spTgt spid="46"/>
                                        </p:tgtEl>
                                        <p:attrNameLst>
                                          <p:attrName>style.visibility</p:attrName>
                                        </p:attrNameLst>
                                      </p:cBhvr>
                                      <p:to>
                                        <p:strVal val="visible"/>
                                      </p:to>
                                    </p:set>
                                    <p:animEffect transition="in" filter="wipe(right)">
                                      <p:cBhvr>
                                        <p:cTn id="156"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animBg="1"/>
      <p:bldP spid="7" grpId="0" animBg="1"/>
      <p:bldP spid="8" grpId="0" animBg="1"/>
      <p:bldP spid="15" grpId="0" animBg="1"/>
      <p:bldP spid="15" grpId="1" animBg="1"/>
      <p:bldP spid="16" grpId="0" animBg="1"/>
      <p:bldP spid="16" grpId="1" animBg="1"/>
      <p:bldP spid="17" grpId="0" animBg="1"/>
      <p:bldP spid="17" grpId="1" animBg="1"/>
      <p:bldP spid="18" grpId="0" animBg="1"/>
      <p:bldP spid="18" grpId="1" animBg="1"/>
      <p:bldP spid="24" grpId="0" animBg="1"/>
      <p:bldP spid="24" grpId="1" animBg="1"/>
      <p:bldP spid="25" grpId="0" animBg="1"/>
      <p:bldP spid="25" grpId="1" animBg="1"/>
      <p:bldP spid="26" grpId="0" animBg="1"/>
      <p:bldP spid="26" grpId="1" animBg="1"/>
      <p:bldP spid="27" grpId="0" animBg="1"/>
      <p:bldP spid="27" grpId="1" animBg="1"/>
      <p:bldP spid="28" grpId="0" animBg="1"/>
      <p:bldP spid="29" grpId="0" animBg="1"/>
      <p:bldP spid="30" grpId="0" animBg="1"/>
      <p:bldP spid="31" grpId="0" animBg="1"/>
      <p:bldP spid="36" grpId="0" animBg="1"/>
      <p:bldP spid="37" grpId="0" animBg="1"/>
      <p:bldP spid="38" grpId="0" animBg="1"/>
      <p:bldP spid="39" grpId="0" animBg="1"/>
      <p:bldP spid="49" grpId="0" animBg="1"/>
      <p:bldP spid="49" grpId="1" animBg="1"/>
      <p:bldP spid="50" grpId="0" animBg="1"/>
      <p:bldP spid="50" grpId="1" animBg="1"/>
      <p:bldP spid="51" grpId="0" animBg="1"/>
      <p:bldP spid="51" grpId="1" animBg="1"/>
      <p:bldP spid="52" grpId="0" animBg="1"/>
      <p:bldP spid="52" grpId="1" animBg="1"/>
      <p:bldP spid="53" grpId="0" animBg="1"/>
      <p:bldP spid="54" grpId="0" animBg="1"/>
      <p:bldP spid="55" grpId="0" animBg="1"/>
      <p:bldP spid="56" grpId="0" animBg="1"/>
      <p:bldP spid="57" grpId="0" animBg="1"/>
      <p:bldP spid="58" grpId="0" animBg="1"/>
      <p:bldP spid="59" grpId="0" animBg="1"/>
      <p:bldP spid="59" grpId="1" animBg="1"/>
      <p:bldP spid="60" grpId="0" animBg="1"/>
      <p:bldP spid="60" grpId="1" animBg="1"/>
      <p:bldP spid="61" grpId="0" animBg="1"/>
      <p:bldP spid="61" grpId="1" animBg="1"/>
      <p:bldP spid="62" grpId="0" animBg="1"/>
      <p:bldP spid="62" grpId="1" animBg="1"/>
      <p:bldP spid="40" grpId="0" animBg="1"/>
      <p:bldP spid="41" grpId="0" animBg="1"/>
      <p:bldP spid="9" grpId="0" animBg="1"/>
      <p:bldP spid="4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正方形/長方形 50"/>
          <p:cNvSpPr/>
          <p:nvPr/>
        </p:nvSpPr>
        <p:spPr>
          <a:xfrm rot="16619238">
            <a:off x="3305012" y="1808010"/>
            <a:ext cx="2335404" cy="3724931"/>
          </a:xfrm>
          <a:custGeom>
            <a:avLst/>
            <a:gdLst>
              <a:gd name="connsiteX0" fmla="*/ 0 w 1728192"/>
              <a:gd name="connsiteY0" fmla="*/ 0 h 3528392"/>
              <a:gd name="connsiteX1" fmla="*/ 1728192 w 1728192"/>
              <a:gd name="connsiteY1" fmla="*/ 0 h 3528392"/>
              <a:gd name="connsiteX2" fmla="*/ 1728192 w 1728192"/>
              <a:gd name="connsiteY2" fmla="*/ 3528392 h 3528392"/>
              <a:gd name="connsiteX3" fmla="*/ 0 w 1728192"/>
              <a:gd name="connsiteY3" fmla="*/ 3528392 h 3528392"/>
              <a:gd name="connsiteX4" fmla="*/ 0 w 1728192"/>
              <a:gd name="connsiteY4" fmla="*/ 0 h 3528392"/>
              <a:gd name="connsiteX0" fmla="*/ 0 w 1728192"/>
              <a:gd name="connsiteY0" fmla="*/ 0 h 3528392"/>
              <a:gd name="connsiteX1" fmla="*/ 1728192 w 1728192"/>
              <a:gd name="connsiteY1" fmla="*/ 0 h 3528392"/>
              <a:gd name="connsiteX2" fmla="*/ 1728192 w 1728192"/>
              <a:gd name="connsiteY2" fmla="*/ 3528392 h 3528392"/>
              <a:gd name="connsiteX3" fmla="*/ 0 w 1728192"/>
              <a:gd name="connsiteY3" fmla="*/ 3528392 h 3528392"/>
              <a:gd name="connsiteX4" fmla="*/ 561107 w 1728192"/>
              <a:gd name="connsiteY4" fmla="*/ 898783 h 3528392"/>
              <a:gd name="connsiteX5" fmla="*/ 0 w 1728192"/>
              <a:gd name="connsiteY5" fmla="*/ 0 h 3528392"/>
              <a:gd name="connsiteX0" fmla="*/ 44479 w 1772671"/>
              <a:gd name="connsiteY0" fmla="*/ 0 h 3528392"/>
              <a:gd name="connsiteX1" fmla="*/ 1772671 w 1772671"/>
              <a:gd name="connsiteY1" fmla="*/ 0 h 3528392"/>
              <a:gd name="connsiteX2" fmla="*/ 1772671 w 1772671"/>
              <a:gd name="connsiteY2" fmla="*/ 3528392 h 3528392"/>
              <a:gd name="connsiteX3" fmla="*/ 44479 w 1772671"/>
              <a:gd name="connsiteY3" fmla="*/ 3528392 h 3528392"/>
              <a:gd name="connsiteX4" fmla="*/ 532561 w 1772671"/>
              <a:gd name="connsiteY4" fmla="*/ 1860808 h 3528392"/>
              <a:gd name="connsiteX5" fmla="*/ 605586 w 1772671"/>
              <a:gd name="connsiteY5" fmla="*/ 898783 h 3528392"/>
              <a:gd name="connsiteX6" fmla="*/ 44479 w 1772671"/>
              <a:gd name="connsiteY6" fmla="*/ 0 h 3528392"/>
              <a:gd name="connsiteX0" fmla="*/ 64259 w 1792451"/>
              <a:gd name="connsiteY0" fmla="*/ 0 h 3528392"/>
              <a:gd name="connsiteX1" fmla="*/ 1792451 w 1792451"/>
              <a:gd name="connsiteY1" fmla="*/ 0 h 3528392"/>
              <a:gd name="connsiteX2" fmla="*/ 1792451 w 1792451"/>
              <a:gd name="connsiteY2" fmla="*/ 3528392 h 3528392"/>
              <a:gd name="connsiteX3" fmla="*/ 64259 w 1792451"/>
              <a:gd name="connsiteY3" fmla="*/ 3528392 h 3528392"/>
              <a:gd name="connsiteX4" fmla="*/ 552341 w 1792451"/>
              <a:gd name="connsiteY4" fmla="*/ 1860808 h 3528392"/>
              <a:gd name="connsiteX5" fmla="*/ 625366 w 1792451"/>
              <a:gd name="connsiteY5" fmla="*/ 898783 h 3528392"/>
              <a:gd name="connsiteX6" fmla="*/ 64259 w 1792451"/>
              <a:gd name="connsiteY6" fmla="*/ 0 h 3528392"/>
              <a:gd name="connsiteX0" fmla="*/ 95817 w 1824009"/>
              <a:gd name="connsiteY0" fmla="*/ 0 h 3528392"/>
              <a:gd name="connsiteX1" fmla="*/ 1824009 w 1824009"/>
              <a:gd name="connsiteY1" fmla="*/ 0 h 3528392"/>
              <a:gd name="connsiteX2" fmla="*/ 1824009 w 1824009"/>
              <a:gd name="connsiteY2" fmla="*/ 3528392 h 3528392"/>
              <a:gd name="connsiteX3" fmla="*/ 95817 w 1824009"/>
              <a:gd name="connsiteY3" fmla="*/ 3528392 h 3528392"/>
              <a:gd name="connsiteX4" fmla="*/ 314025 w 1824009"/>
              <a:gd name="connsiteY4" fmla="*/ 2778383 h 3528392"/>
              <a:gd name="connsiteX5" fmla="*/ 583899 w 1824009"/>
              <a:gd name="connsiteY5" fmla="*/ 1860808 h 3528392"/>
              <a:gd name="connsiteX6" fmla="*/ 656924 w 1824009"/>
              <a:gd name="connsiteY6" fmla="*/ 898783 h 3528392"/>
              <a:gd name="connsiteX7" fmla="*/ 95817 w 1824009"/>
              <a:gd name="connsiteY7" fmla="*/ 0 h 3528392"/>
              <a:gd name="connsiteX0" fmla="*/ 95817 w 1824009"/>
              <a:gd name="connsiteY0" fmla="*/ 0 h 3528392"/>
              <a:gd name="connsiteX1" fmla="*/ 1824009 w 1824009"/>
              <a:gd name="connsiteY1" fmla="*/ 0 h 3528392"/>
              <a:gd name="connsiteX2" fmla="*/ 1824009 w 1824009"/>
              <a:gd name="connsiteY2" fmla="*/ 3528392 h 3528392"/>
              <a:gd name="connsiteX3" fmla="*/ 95817 w 1824009"/>
              <a:gd name="connsiteY3" fmla="*/ 3528392 h 3528392"/>
              <a:gd name="connsiteX4" fmla="*/ 314025 w 1824009"/>
              <a:gd name="connsiteY4" fmla="*/ 2778383 h 3528392"/>
              <a:gd name="connsiteX5" fmla="*/ 583899 w 1824009"/>
              <a:gd name="connsiteY5" fmla="*/ 1860808 h 3528392"/>
              <a:gd name="connsiteX6" fmla="*/ 656924 w 1824009"/>
              <a:gd name="connsiteY6" fmla="*/ 898783 h 3528392"/>
              <a:gd name="connsiteX7" fmla="*/ 95817 w 1824009"/>
              <a:gd name="connsiteY7" fmla="*/ 0 h 3528392"/>
              <a:gd name="connsiteX0" fmla="*/ 95817 w 1824009"/>
              <a:gd name="connsiteY0" fmla="*/ 0 h 3528392"/>
              <a:gd name="connsiteX1" fmla="*/ 1824009 w 1824009"/>
              <a:gd name="connsiteY1" fmla="*/ 0 h 3528392"/>
              <a:gd name="connsiteX2" fmla="*/ 1824009 w 1824009"/>
              <a:gd name="connsiteY2" fmla="*/ 3528392 h 3528392"/>
              <a:gd name="connsiteX3" fmla="*/ 95817 w 1824009"/>
              <a:gd name="connsiteY3" fmla="*/ 3528392 h 3528392"/>
              <a:gd name="connsiteX4" fmla="*/ 314025 w 1824009"/>
              <a:gd name="connsiteY4" fmla="*/ 2778383 h 3528392"/>
              <a:gd name="connsiteX5" fmla="*/ 583899 w 1824009"/>
              <a:gd name="connsiteY5" fmla="*/ 1860808 h 3528392"/>
              <a:gd name="connsiteX6" fmla="*/ 336250 w 1824009"/>
              <a:gd name="connsiteY6" fmla="*/ 1149608 h 3528392"/>
              <a:gd name="connsiteX7" fmla="*/ 656924 w 1824009"/>
              <a:gd name="connsiteY7" fmla="*/ 898783 h 3528392"/>
              <a:gd name="connsiteX8" fmla="*/ 95817 w 1824009"/>
              <a:gd name="connsiteY8" fmla="*/ 0 h 3528392"/>
              <a:gd name="connsiteX0" fmla="*/ 95817 w 1824009"/>
              <a:gd name="connsiteY0" fmla="*/ 0 h 3528392"/>
              <a:gd name="connsiteX1" fmla="*/ 1824009 w 1824009"/>
              <a:gd name="connsiteY1" fmla="*/ 0 h 3528392"/>
              <a:gd name="connsiteX2" fmla="*/ 1177625 w 1824009"/>
              <a:gd name="connsiteY2" fmla="*/ 578108 h 3528392"/>
              <a:gd name="connsiteX3" fmla="*/ 1824009 w 1824009"/>
              <a:gd name="connsiteY3" fmla="*/ 3528392 h 3528392"/>
              <a:gd name="connsiteX4" fmla="*/ 95817 w 1824009"/>
              <a:gd name="connsiteY4" fmla="*/ 3528392 h 3528392"/>
              <a:gd name="connsiteX5" fmla="*/ 314025 w 1824009"/>
              <a:gd name="connsiteY5" fmla="*/ 2778383 h 3528392"/>
              <a:gd name="connsiteX6" fmla="*/ 583899 w 1824009"/>
              <a:gd name="connsiteY6" fmla="*/ 1860808 h 3528392"/>
              <a:gd name="connsiteX7" fmla="*/ 336250 w 1824009"/>
              <a:gd name="connsiteY7" fmla="*/ 1149608 h 3528392"/>
              <a:gd name="connsiteX8" fmla="*/ 656924 w 1824009"/>
              <a:gd name="connsiteY8" fmla="*/ 898783 h 3528392"/>
              <a:gd name="connsiteX9" fmla="*/ 95817 w 1824009"/>
              <a:gd name="connsiteY9" fmla="*/ 0 h 3528392"/>
              <a:gd name="connsiteX0" fmla="*/ 95817 w 1824009"/>
              <a:gd name="connsiteY0" fmla="*/ 0 h 3528392"/>
              <a:gd name="connsiteX1" fmla="*/ 1824009 w 1824009"/>
              <a:gd name="connsiteY1" fmla="*/ 0 h 3528392"/>
              <a:gd name="connsiteX2" fmla="*/ 1177625 w 1824009"/>
              <a:gd name="connsiteY2" fmla="*/ 578108 h 3528392"/>
              <a:gd name="connsiteX3" fmla="*/ 1824009 w 1824009"/>
              <a:gd name="connsiteY3" fmla="*/ 3528392 h 3528392"/>
              <a:gd name="connsiteX4" fmla="*/ 95817 w 1824009"/>
              <a:gd name="connsiteY4" fmla="*/ 3528392 h 3528392"/>
              <a:gd name="connsiteX5" fmla="*/ 314025 w 1824009"/>
              <a:gd name="connsiteY5" fmla="*/ 2778383 h 3528392"/>
              <a:gd name="connsiteX6" fmla="*/ 583899 w 1824009"/>
              <a:gd name="connsiteY6" fmla="*/ 1860808 h 3528392"/>
              <a:gd name="connsiteX7" fmla="*/ 336250 w 1824009"/>
              <a:gd name="connsiteY7" fmla="*/ 1149608 h 3528392"/>
              <a:gd name="connsiteX8" fmla="*/ 656924 w 1824009"/>
              <a:gd name="connsiteY8" fmla="*/ 898783 h 3528392"/>
              <a:gd name="connsiteX9" fmla="*/ 95817 w 1824009"/>
              <a:gd name="connsiteY9" fmla="*/ 0 h 3528392"/>
              <a:gd name="connsiteX0" fmla="*/ 95817 w 2097286"/>
              <a:gd name="connsiteY0" fmla="*/ 0 h 3528392"/>
              <a:gd name="connsiteX1" fmla="*/ 1824009 w 2097286"/>
              <a:gd name="connsiteY1" fmla="*/ 0 h 3528392"/>
              <a:gd name="connsiteX2" fmla="*/ 1177625 w 2097286"/>
              <a:gd name="connsiteY2" fmla="*/ 578108 h 3528392"/>
              <a:gd name="connsiteX3" fmla="*/ 2047575 w 2097286"/>
              <a:gd name="connsiteY3" fmla="*/ 2098933 h 3528392"/>
              <a:gd name="connsiteX4" fmla="*/ 1824009 w 2097286"/>
              <a:gd name="connsiteY4" fmla="*/ 3528392 h 3528392"/>
              <a:gd name="connsiteX5" fmla="*/ 95817 w 2097286"/>
              <a:gd name="connsiteY5" fmla="*/ 3528392 h 3528392"/>
              <a:gd name="connsiteX6" fmla="*/ 314025 w 2097286"/>
              <a:gd name="connsiteY6" fmla="*/ 2778383 h 3528392"/>
              <a:gd name="connsiteX7" fmla="*/ 583899 w 2097286"/>
              <a:gd name="connsiteY7" fmla="*/ 1860808 h 3528392"/>
              <a:gd name="connsiteX8" fmla="*/ 336250 w 2097286"/>
              <a:gd name="connsiteY8" fmla="*/ 1149608 h 3528392"/>
              <a:gd name="connsiteX9" fmla="*/ 656924 w 2097286"/>
              <a:gd name="connsiteY9" fmla="*/ 898783 h 3528392"/>
              <a:gd name="connsiteX10" fmla="*/ 95817 w 2097286"/>
              <a:gd name="connsiteY10" fmla="*/ 0 h 3528392"/>
              <a:gd name="connsiteX0" fmla="*/ 95817 w 2047575"/>
              <a:gd name="connsiteY0" fmla="*/ 0 h 3528392"/>
              <a:gd name="connsiteX1" fmla="*/ 1824009 w 2047575"/>
              <a:gd name="connsiteY1" fmla="*/ 0 h 3528392"/>
              <a:gd name="connsiteX2" fmla="*/ 1177625 w 2047575"/>
              <a:gd name="connsiteY2" fmla="*/ 578108 h 3528392"/>
              <a:gd name="connsiteX3" fmla="*/ 2047575 w 2047575"/>
              <a:gd name="connsiteY3" fmla="*/ 2098933 h 3528392"/>
              <a:gd name="connsiteX4" fmla="*/ 1824009 w 2047575"/>
              <a:gd name="connsiteY4" fmla="*/ 3528392 h 3528392"/>
              <a:gd name="connsiteX5" fmla="*/ 95817 w 2047575"/>
              <a:gd name="connsiteY5" fmla="*/ 3528392 h 3528392"/>
              <a:gd name="connsiteX6" fmla="*/ 314025 w 2047575"/>
              <a:gd name="connsiteY6" fmla="*/ 2778383 h 3528392"/>
              <a:gd name="connsiteX7" fmla="*/ 583899 w 2047575"/>
              <a:gd name="connsiteY7" fmla="*/ 1860808 h 3528392"/>
              <a:gd name="connsiteX8" fmla="*/ 336250 w 2047575"/>
              <a:gd name="connsiteY8" fmla="*/ 1149608 h 3528392"/>
              <a:gd name="connsiteX9" fmla="*/ 656924 w 2047575"/>
              <a:gd name="connsiteY9" fmla="*/ 898783 h 3528392"/>
              <a:gd name="connsiteX10" fmla="*/ 95817 w 2047575"/>
              <a:gd name="connsiteY10" fmla="*/ 0 h 3528392"/>
              <a:gd name="connsiteX0" fmla="*/ 95817 w 1861839"/>
              <a:gd name="connsiteY0" fmla="*/ 0 h 3528392"/>
              <a:gd name="connsiteX1" fmla="*/ 1824009 w 1861839"/>
              <a:gd name="connsiteY1" fmla="*/ 0 h 3528392"/>
              <a:gd name="connsiteX2" fmla="*/ 1177625 w 1861839"/>
              <a:gd name="connsiteY2" fmla="*/ 578108 h 3528392"/>
              <a:gd name="connsiteX3" fmla="*/ 1809450 w 1861839"/>
              <a:gd name="connsiteY3" fmla="*/ 2057658 h 3528392"/>
              <a:gd name="connsiteX4" fmla="*/ 1824009 w 1861839"/>
              <a:gd name="connsiteY4" fmla="*/ 3528392 h 3528392"/>
              <a:gd name="connsiteX5" fmla="*/ 95817 w 1861839"/>
              <a:gd name="connsiteY5" fmla="*/ 3528392 h 3528392"/>
              <a:gd name="connsiteX6" fmla="*/ 314025 w 1861839"/>
              <a:gd name="connsiteY6" fmla="*/ 2778383 h 3528392"/>
              <a:gd name="connsiteX7" fmla="*/ 583899 w 1861839"/>
              <a:gd name="connsiteY7" fmla="*/ 1860808 h 3528392"/>
              <a:gd name="connsiteX8" fmla="*/ 336250 w 1861839"/>
              <a:gd name="connsiteY8" fmla="*/ 1149608 h 3528392"/>
              <a:gd name="connsiteX9" fmla="*/ 656924 w 1861839"/>
              <a:gd name="connsiteY9" fmla="*/ 898783 h 3528392"/>
              <a:gd name="connsiteX10" fmla="*/ 95817 w 1861839"/>
              <a:gd name="connsiteY10" fmla="*/ 0 h 3528392"/>
              <a:gd name="connsiteX0" fmla="*/ 95817 w 1857148"/>
              <a:gd name="connsiteY0" fmla="*/ 0 h 3528392"/>
              <a:gd name="connsiteX1" fmla="*/ 1824009 w 1857148"/>
              <a:gd name="connsiteY1" fmla="*/ 0 h 3528392"/>
              <a:gd name="connsiteX2" fmla="*/ 1177625 w 1857148"/>
              <a:gd name="connsiteY2" fmla="*/ 578108 h 3528392"/>
              <a:gd name="connsiteX3" fmla="*/ 1809450 w 1857148"/>
              <a:gd name="connsiteY3" fmla="*/ 2057658 h 3528392"/>
              <a:gd name="connsiteX4" fmla="*/ 1022050 w 1857148"/>
              <a:gd name="connsiteY4" fmla="*/ 2507478 h 3528392"/>
              <a:gd name="connsiteX5" fmla="*/ 1824009 w 1857148"/>
              <a:gd name="connsiteY5" fmla="*/ 3528392 h 3528392"/>
              <a:gd name="connsiteX6" fmla="*/ 95817 w 1857148"/>
              <a:gd name="connsiteY6" fmla="*/ 3528392 h 3528392"/>
              <a:gd name="connsiteX7" fmla="*/ 314025 w 1857148"/>
              <a:gd name="connsiteY7" fmla="*/ 2778383 h 3528392"/>
              <a:gd name="connsiteX8" fmla="*/ 583899 w 1857148"/>
              <a:gd name="connsiteY8" fmla="*/ 1860808 h 3528392"/>
              <a:gd name="connsiteX9" fmla="*/ 336250 w 1857148"/>
              <a:gd name="connsiteY9" fmla="*/ 1149608 h 3528392"/>
              <a:gd name="connsiteX10" fmla="*/ 656924 w 1857148"/>
              <a:gd name="connsiteY10" fmla="*/ 898783 h 3528392"/>
              <a:gd name="connsiteX11" fmla="*/ 95817 w 1857148"/>
              <a:gd name="connsiteY11" fmla="*/ 0 h 3528392"/>
              <a:gd name="connsiteX0" fmla="*/ 95817 w 1857148"/>
              <a:gd name="connsiteY0" fmla="*/ 0 h 3528392"/>
              <a:gd name="connsiteX1" fmla="*/ 1824009 w 1857148"/>
              <a:gd name="connsiteY1" fmla="*/ 0 h 3528392"/>
              <a:gd name="connsiteX2" fmla="*/ 1177625 w 1857148"/>
              <a:gd name="connsiteY2" fmla="*/ 578108 h 3528392"/>
              <a:gd name="connsiteX3" fmla="*/ 1310374 w 1857148"/>
              <a:gd name="connsiteY3" fmla="*/ 1568365 h 3528392"/>
              <a:gd name="connsiteX4" fmla="*/ 1809450 w 1857148"/>
              <a:gd name="connsiteY4" fmla="*/ 2057658 h 3528392"/>
              <a:gd name="connsiteX5" fmla="*/ 1022050 w 1857148"/>
              <a:gd name="connsiteY5" fmla="*/ 2507478 h 3528392"/>
              <a:gd name="connsiteX6" fmla="*/ 1824009 w 1857148"/>
              <a:gd name="connsiteY6" fmla="*/ 3528392 h 3528392"/>
              <a:gd name="connsiteX7" fmla="*/ 95817 w 1857148"/>
              <a:gd name="connsiteY7" fmla="*/ 3528392 h 3528392"/>
              <a:gd name="connsiteX8" fmla="*/ 314025 w 1857148"/>
              <a:gd name="connsiteY8" fmla="*/ 2778383 h 3528392"/>
              <a:gd name="connsiteX9" fmla="*/ 583899 w 1857148"/>
              <a:gd name="connsiteY9" fmla="*/ 1860808 h 3528392"/>
              <a:gd name="connsiteX10" fmla="*/ 336250 w 1857148"/>
              <a:gd name="connsiteY10" fmla="*/ 1149608 h 3528392"/>
              <a:gd name="connsiteX11" fmla="*/ 656924 w 1857148"/>
              <a:gd name="connsiteY11" fmla="*/ 898783 h 3528392"/>
              <a:gd name="connsiteX12" fmla="*/ 95817 w 1857148"/>
              <a:gd name="connsiteY12" fmla="*/ 0 h 3528392"/>
              <a:gd name="connsiteX0" fmla="*/ 95817 w 1857148"/>
              <a:gd name="connsiteY0" fmla="*/ 0 h 3528392"/>
              <a:gd name="connsiteX1" fmla="*/ 1824009 w 1857148"/>
              <a:gd name="connsiteY1" fmla="*/ 0 h 3528392"/>
              <a:gd name="connsiteX2" fmla="*/ 1177625 w 1857148"/>
              <a:gd name="connsiteY2" fmla="*/ 578108 h 3528392"/>
              <a:gd name="connsiteX3" fmla="*/ 1310374 w 1857148"/>
              <a:gd name="connsiteY3" fmla="*/ 1568365 h 3528392"/>
              <a:gd name="connsiteX4" fmla="*/ 1809450 w 1857148"/>
              <a:gd name="connsiteY4" fmla="*/ 2057658 h 3528392"/>
              <a:gd name="connsiteX5" fmla="*/ 1483369 w 1857148"/>
              <a:gd name="connsiteY5" fmla="*/ 2062635 h 3528392"/>
              <a:gd name="connsiteX6" fmla="*/ 1022050 w 1857148"/>
              <a:gd name="connsiteY6" fmla="*/ 2507478 h 3528392"/>
              <a:gd name="connsiteX7" fmla="*/ 1824009 w 1857148"/>
              <a:gd name="connsiteY7" fmla="*/ 3528392 h 3528392"/>
              <a:gd name="connsiteX8" fmla="*/ 95817 w 1857148"/>
              <a:gd name="connsiteY8" fmla="*/ 3528392 h 3528392"/>
              <a:gd name="connsiteX9" fmla="*/ 314025 w 1857148"/>
              <a:gd name="connsiteY9" fmla="*/ 2778383 h 3528392"/>
              <a:gd name="connsiteX10" fmla="*/ 583899 w 1857148"/>
              <a:gd name="connsiteY10" fmla="*/ 1860808 h 3528392"/>
              <a:gd name="connsiteX11" fmla="*/ 336250 w 1857148"/>
              <a:gd name="connsiteY11" fmla="*/ 1149608 h 3528392"/>
              <a:gd name="connsiteX12" fmla="*/ 656924 w 1857148"/>
              <a:gd name="connsiteY12" fmla="*/ 898783 h 3528392"/>
              <a:gd name="connsiteX13" fmla="*/ 95817 w 1857148"/>
              <a:gd name="connsiteY13" fmla="*/ 0 h 3528392"/>
              <a:gd name="connsiteX0" fmla="*/ 108876 w 1870207"/>
              <a:gd name="connsiteY0" fmla="*/ 0 h 3528392"/>
              <a:gd name="connsiteX1" fmla="*/ 1837068 w 1870207"/>
              <a:gd name="connsiteY1" fmla="*/ 0 h 3528392"/>
              <a:gd name="connsiteX2" fmla="*/ 1190684 w 1870207"/>
              <a:gd name="connsiteY2" fmla="*/ 578108 h 3528392"/>
              <a:gd name="connsiteX3" fmla="*/ 1323433 w 1870207"/>
              <a:gd name="connsiteY3" fmla="*/ 1568365 h 3528392"/>
              <a:gd name="connsiteX4" fmla="*/ 1822509 w 1870207"/>
              <a:gd name="connsiteY4" fmla="*/ 2057658 h 3528392"/>
              <a:gd name="connsiteX5" fmla="*/ 1496428 w 1870207"/>
              <a:gd name="connsiteY5" fmla="*/ 2062635 h 3528392"/>
              <a:gd name="connsiteX6" fmla="*/ 1035109 w 1870207"/>
              <a:gd name="connsiteY6" fmla="*/ 2507478 h 3528392"/>
              <a:gd name="connsiteX7" fmla="*/ 1837068 w 1870207"/>
              <a:gd name="connsiteY7" fmla="*/ 3528392 h 3528392"/>
              <a:gd name="connsiteX8" fmla="*/ 108876 w 1870207"/>
              <a:gd name="connsiteY8" fmla="*/ 3528392 h 3528392"/>
              <a:gd name="connsiteX9" fmla="*/ 250884 w 1870207"/>
              <a:gd name="connsiteY9" fmla="*/ 2742176 h 3528392"/>
              <a:gd name="connsiteX10" fmla="*/ 596958 w 1870207"/>
              <a:gd name="connsiteY10" fmla="*/ 1860808 h 3528392"/>
              <a:gd name="connsiteX11" fmla="*/ 349309 w 1870207"/>
              <a:gd name="connsiteY11" fmla="*/ 1149608 h 3528392"/>
              <a:gd name="connsiteX12" fmla="*/ 669983 w 1870207"/>
              <a:gd name="connsiteY12" fmla="*/ 898783 h 3528392"/>
              <a:gd name="connsiteX13" fmla="*/ 108876 w 1870207"/>
              <a:gd name="connsiteY13" fmla="*/ 0 h 3528392"/>
              <a:gd name="connsiteX0" fmla="*/ 108876 w 1870207"/>
              <a:gd name="connsiteY0" fmla="*/ 259734 h 3788126"/>
              <a:gd name="connsiteX1" fmla="*/ 642876 w 1870207"/>
              <a:gd name="connsiteY1" fmla="*/ 0 h 3788126"/>
              <a:gd name="connsiteX2" fmla="*/ 1837068 w 1870207"/>
              <a:gd name="connsiteY2" fmla="*/ 259734 h 3788126"/>
              <a:gd name="connsiteX3" fmla="*/ 1190684 w 1870207"/>
              <a:gd name="connsiteY3" fmla="*/ 837842 h 3788126"/>
              <a:gd name="connsiteX4" fmla="*/ 1323433 w 1870207"/>
              <a:gd name="connsiteY4" fmla="*/ 1828099 h 3788126"/>
              <a:gd name="connsiteX5" fmla="*/ 1822509 w 1870207"/>
              <a:gd name="connsiteY5" fmla="*/ 2317392 h 3788126"/>
              <a:gd name="connsiteX6" fmla="*/ 1496428 w 1870207"/>
              <a:gd name="connsiteY6" fmla="*/ 2322369 h 3788126"/>
              <a:gd name="connsiteX7" fmla="*/ 1035109 w 1870207"/>
              <a:gd name="connsiteY7" fmla="*/ 2767212 h 3788126"/>
              <a:gd name="connsiteX8" fmla="*/ 1837068 w 1870207"/>
              <a:gd name="connsiteY8" fmla="*/ 3788126 h 3788126"/>
              <a:gd name="connsiteX9" fmla="*/ 108876 w 1870207"/>
              <a:gd name="connsiteY9" fmla="*/ 3788126 h 3788126"/>
              <a:gd name="connsiteX10" fmla="*/ 250884 w 1870207"/>
              <a:gd name="connsiteY10" fmla="*/ 3001910 h 3788126"/>
              <a:gd name="connsiteX11" fmla="*/ 596958 w 1870207"/>
              <a:gd name="connsiteY11" fmla="*/ 2120542 h 3788126"/>
              <a:gd name="connsiteX12" fmla="*/ 349309 w 1870207"/>
              <a:gd name="connsiteY12" fmla="*/ 1409342 h 3788126"/>
              <a:gd name="connsiteX13" fmla="*/ 669983 w 1870207"/>
              <a:gd name="connsiteY13" fmla="*/ 1158517 h 3788126"/>
              <a:gd name="connsiteX14" fmla="*/ 108876 w 1870207"/>
              <a:gd name="connsiteY14" fmla="*/ 259734 h 3788126"/>
              <a:gd name="connsiteX0" fmla="*/ 108876 w 1870207"/>
              <a:gd name="connsiteY0" fmla="*/ 326512 h 3854904"/>
              <a:gd name="connsiteX1" fmla="*/ 642876 w 1870207"/>
              <a:gd name="connsiteY1" fmla="*/ 66778 h 3854904"/>
              <a:gd name="connsiteX2" fmla="*/ 1433451 w 1870207"/>
              <a:gd name="connsiteY2" fmla="*/ 8846 h 3854904"/>
              <a:gd name="connsiteX3" fmla="*/ 1837068 w 1870207"/>
              <a:gd name="connsiteY3" fmla="*/ 326512 h 3854904"/>
              <a:gd name="connsiteX4" fmla="*/ 1190684 w 1870207"/>
              <a:gd name="connsiteY4" fmla="*/ 904620 h 3854904"/>
              <a:gd name="connsiteX5" fmla="*/ 1323433 w 1870207"/>
              <a:gd name="connsiteY5" fmla="*/ 1894877 h 3854904"/>
              <a:gd name="connsiteX6" fmla="*/ 1822509 w 1870207"/>
              <a:gd name="connsiteY6" fmla="*/ 2384170 h 3854904"/>
              <a:gd name="connsiteX7" fmla="*/ 1496428 w 1870207"/>
              <a:gd name="connsiteY7" fmla="*/ 2389147 h 3854904"/>
              <a:gd name="connsiteX8" fmla="*/ 1035109 w 1870207"/>
              <a:gd name="connsiteY8" fmla="*/ 2833990 h 3854904"/>
              <a:gd name="connsiteX9" fmla="*/ 1837068 w 1870207"/>
              <a:gd name="connsiteY9" fmla="*/ 3854904 h 3854904"/>
              <a:gd name="connsiteX10" fmla="*/ 108876 w 1870207"/>
              <a:gd name="connsiteY10" fmla="*/ 3854904 h 3854904"/>
              <a:gd name="connsiteX11" fmla="*/ 250884 w 1870207"/>
              <a:gd name="connsiteY11" fmla="*/ 3068688 h 3854904"/>
              <a:gd name="connsiteX12" fmla="*/ 596958 w 1870207"/>
              <a:gd name="connsiteY12" fmla="*/ 2187320 h 3854904"/>
              <a:gd name="connsiteX13" fmla="*/ 349309 w 1870207"/>
              <a:gd name="connsiteY13" fmla="*/ 1476120 h 3854904"/>
              <a:gd name="connsiteX14" fmla="*/ 669983 w 1870207"/>
              <a:gd name="connsiteY14" fmla="*/ 1225295 h 3854904"/>
              <a:gd name="connsiteX15" fmla="*/ 108876 w 1870207"/>
              <a:gd name="connsiteY15" fmla="*/ 326512 h 3854904"/>
              <a:gd name="connsiteX0" fmla="*/ 108876 w 1924038"/>
              <a:gd name="connsiteY0" fmla="*/ 326512 h 3854904"/>
              <a:gd name="connsiteX1" fmla="*/ 642876 w 1924038"/>
              <a:gd name="connsiteY1" fmla="*/ 66778 h 3854904"/>
              <a:gd name="connsiteX2" fmla="*/ 1433451 w 1924038"/>
              <a:gd name="connsiteY2" fmla="*/ 8846 h 3854904"/>
              <a:gd name="connsiteX3" fmla="*/ 1837068 w 1924038"/>
              <a:gd name="connsiteY3" fmla="*/ 326512 h 3854904"/>
              <a:gd name="connsiteX4" fmla="*/ 1190684 w 1924038"/>
              <a:gd name="connsiteY4" fmla="*/ 904620 h 3854904"/>
              <a:gd name="connsiteX5" fmla="*/ 1323433 w 1924038"/>
              <a:gd name="connsiteY5" fmla="*/ 1894877 h 3854904"/>
              <a:gd name="connsiteX6" fmla="*/ 1822509 w 1924038"/>
              <a:gd name="connsiteY6" fmla="*/ 2384170 h 3854904"/>
              <a:gd name="connsiteX7" fmla="*/ 1496428 w 1924038"/>
              <a:gd name="connsiteY7" fmla="*/ 2389147 h 3854904"/>
              <a:gd name="connsiteX8" fmla="*/ 1035109 w 1924038"/>
              <a:gd name="connsiteY8" fmla="*/ 2833990 h 3854904"/>
              <a:gd name="connsiteX9" fmla="*/ 1652526 w 1924038"/>
              <a:gd name="connsiteY9" fmla="*/ 3050291 h 3854904"/>
              <a:gd name="connsiteX10" fmla="*/ 1837068 w 1924038"/>
              <a:gd name="connsiteY10" fmla="*/ 3854904 h 3854904"/>
              <a:gd name="connsiteX11" fmla="*/ 108876 w 1924038"/>
              <a:gd name="connsiteY11" fmla="*/ 3854904 h 3854904"/>
              <a:gd name="connsiteX12" fmla="*/ 250884 w 1924038"/>
              <a:gd name="connsiteY12" fmla="*/ 3068688 h 3854904"/>
              <a:gd name="connsiteX13" fmla="*/ 596958 w 1924038"/>
              <a:gd name="connsiteY13" fmla="*/ 2187320 h 3854904"/>
              <a:gd name="connsiteX14" fmla="*/ 349309 w 1924038"/>
              <a:gd name="connsiteY14" fmla="*/ 1476120 h 3854904"/>
              <a:gd name="connsiteX15" fmla="*/ 669983 w 1924038"/>
              <a:gd name="connsiteY15" fmla="*/ 1225295 h 3854904"/>
              <a:gd name="connsiteX16" fmla="*/ 108876 w 1924038"/>
              <a:gd name="connsiteY16" fmla="*/ 326512 h 3854904"/>
              <a:gd name="connsiteX0" fmla="*/ 108876 w 1924038"/>
              <a:gd name="connsiteY0" fmla="*/ 375599 h 3903991"/>
              <a:gd name="connsiteX1" fmla="*/ 452376 w 1924038"/>
              <a:gd name="connsiteY1" fmla="*/ 0 h 3903991"/>
              <a:gd name="connsiteX2" fmla="*/ 1433451 w 1924038"/>
              <a:gd name="connsiteY2" fmla="*/ 57933 h 3903991"/>
              <a:gd name="connsiteX3" fmla="*/ 1837068 w 1924038"/>
              <a:gd name="connsiteY3" fmla="*/ 375599 h 3903991"/>
              <a:gd name="connsiteX4" fmla="*/ 1190684 w 1924038"/>
              <a:gd name="connsiteY4" fmla="*/ 953707 h 3903991"/>
              <a:gd name="connsiteX5" fmla="*/ 1323433 w 1924038"/>
              <a:gd name="connsiteY5" fmla="*/ 1943964 h 3903991"/>
              <a:gd name="connsiteX6" fmla="*/ 1822509 w 1924038"/>
              <a:gd name="connsiteY6" fmla="*/ 2433257 h 3903991"/>
              <a:gd name="connsiteX7" fmla="*/ 1496428 w 1924038"/>
              <a:gd name="connsiteY7" fmla="*/ 2438234 h 3903991"/>
              <a:gd name="connsiteX8" fmla="*/ 1035109 w 1924038"/>
              <a:gd name="connsiteY8" fmla="*/ 2883077 h 3903991"/>
              <a:gd name="connsiteX9" fmla="*/ 1652526 w 1924038"/>
              <a:gd name="connsiteY9" fmla="*/ 3099378 h 3903991"/>
              <a:gd name="connsiteX10" fmla="*/ 1837068 w 1924038"/>
              <a:gd name="connsiteY10" fmla="*/ 3903991 h 3903991"/>
              <a:gd name="connsiteX11" fmla="*/ 108876 w 1924038"/>
              <a:gd name="connsiteY11" fmla="*/ 3903991 h 3903991"/>
              <a:gd name="connsiteX12" fmla="*/ 250884 w 1924038"/>
              <a:gd name="connsiteY12" fmla="*/ 3117775 h 3903991"/>
              <a:gd name="connsiteX13" fmla="*/ 596958 w 1924038"/>
              <a:gd name="connsiteY13" fmla="*/ 2236407 h 3903991"/>
              <a:gd name="connsiteX14" fmla="*/ 349309 w 1924038"/>
              <a:gd name="connsiteY14" fmla="*/ 1525207 h 3903991"/>
              <a:gd name="connsiteX15" fmla="*/ 669983 w 1924038"/>
              <a:gd name="connsiteY15" fmla="*/ 1274382 h 3903991"/>
              <a:gd name="connsiteX16" fmla="*/ 108876 w 1924038"/>
              <a:gd name="connsiteY16" fmla="*/ 375599 h 3903991"/>
              <a:gd name="connsiteX0" fmla="*/ 534268 w 2349430"/>
              <a:gd name="connsiteY0" fmla="*/ 375599 h 3903991"/>
              <a:gd name="connsiteX1" fmla="*/ 877768 w 2349430"/>
              <a:gd name="connsiteY1" fmla="*/ 0 h 3903991"/>
              <a:gd name="connsiteX2" fmla="*/ 1858843 w 2349430"/>
              <a:gd name="connsiteY2" fmla="*/ 57933 h 3903991"/>
              <a:gd name="connsiteX3" fmla="*/ 2262460 w 2349430"/>
              <a:gd name="connsiteY3" fmla="*/ 375599 h 3903991"/>
              <a:gd name="connsiteX4" fmla="*/ 1616076 w 2349430"/>
              <a:gd name="connsiteY4" fmla="*/ 953707 h 3903991"/>
              <a:gd name="connsiteX5" fmla="*/ 1748825 w 2349430"/>
              <a:gd name="connsiteY5" fmla="*/ 1943964 h 3903991"/>
              <a:gd name="connsiteX6" fmla="*/ 2247901 w 2349430"/>
              <a:gd name="connsiteY6" fmla="*/ 2433257 h 3903991"/>
              <a:gd name="connsiteX7" fmla="*/ 1921820 w 2349430"/>
              <a:gd name="connsiteY7" fmla="*/ 2438234 h 3903991"/>
              <a:gd name="connsiteX8" fmla="*/ 1460501 w 2349430"/>
              <a:gd name="connsiteY8" fmla="*/ 2883077 h 3903991"/>
              <a:gd name="connsiteX9" fmla="*/ 2077918 w 2349430"/>
              <a:gd name="connsiteY9" fmla="*/ 3099378 h 3903991"/>
              <a:gd name="connsiteX10" fmla="*/ 2262460 w 2349430"/>
              <a:gd name="connsiteY10" fmla="*/ 3903991 h 3903991"/>
              <a:gd name="connsiteX11" fmla="*/ 534268 w 2349430"/>
              <a:gd name="connsiteY11" fmla="*/ 3903991 h 3903991"/>
              <a:gd name="connsiteX12" fmla="*/ 676276 w 2349430"/>
              <a:gd name="connsiteY12" fmla="*/ 3117775 h 3903991"/>
              <a:gd name="connsiteX13" fmla="*/ 1022350 w 2349430"/>
              <a:gd name="connsiteY13" fmla="*/ 2236407 h 3903991"/>
              <a:gd name="connsiteX14" fmla="*/ 774701 w 2349430"/>
              <a:gd name="connsiteY14" fmla="*/ 1525207 h 3903991"/>
              <a:gd name="connsiteX15" fmla="*/ 0 w 2349430"/>
              <a:gd name="connsiteY15" fmla="*/ 832648 h 3903991"/>
              <a:gd name="connsiteX16" fmla="*/ 534268 w 2349430"/>
              <a:gd name="connsiteY16" fmla="*/ 375599 h 3903991"/>
              <a:gd name="connsiteX0" fmla="*/ 534268 w 2349430"/>
              <a:gd name="connsiteY0" fmla="*/ 375599 h 3903991"/>
              <a:gd name="connsiteX1" fmla="*/ 877768 w 2349430"/>
              <a:gd name="connsiteY1" fmla="*/ 0 h 3903991"/>
              <a:gd name="connsiteX2" fmla="*/ 1858843 w 2349430"/>
              <a:gd name="connsiteY2" fmla="*/ 57933 h 3903991"/>
              <a:gd name="connsiteX3" fmla="*/ 2262460 w 2349430"/>
              <a:gd name="connsiteY3" fmla="*/ 375599 h 3903991"/>
              <a:gd name="connsiteX4" fmla="*/ 1616076 w 2349430"/>
              <a:gd name="connsiteY4" fmla="*/ 953707 h 3903991"/>
              <a:gd name="connsiteX5" fmla="*/ 1748825 w 2349430"/>
              <a:gd name="connsiteY5" fmla="*/ 1943964 h 3903991"/>
              <a:gd name="connsiteX6" fmla="*/ 2247901 w 2349430"/>
              <a:gd name="connsiteY6" fmla="*/ 2433257 h 3903991"/>
              <a:gd name="connsiteX7" fmla="*/ 1921820 w 2349430"/>
              <a:gd name="connsiteY7" fmla="*/ 2438234 h 3903991"/>
              <a:gd name="connsiteX8" fmla="*/ 1460501 w 2349430"/>
              <a:gd name="connsiteY8" fmla="*/ 2883077 h 3903991"/>
              <a:gd name="connsiteX9" fmla="*/ 2077918 w 2349430"/>
              <a:gd name="connsiteY9" fmla="*/ 3099378 h 3903991"/>
              <a:gd name="connsiteX10" fmla="*/ 2262460 w 2349430"/>
              <a:gd name="connsiteY10" fmla="*/ 3903991 h 3903991"/>
              <a:gd name="connsiteX11" fmla="*/ 534268 w 2349430"/>
              <a:gd name="connsiteY11" fmla="*/ 3903991 h 3903991"/>
              <a:gd name="connsiteX12" fmla="*/ 676276 w 2349430"/>
              <a:gd name="connsiteY12" fmla="*/ 3117775 h 3903991"/>
              <a:gd name="connsiteX13" fmla="*/ 1022350 w 2349430"/>
              <a:gd name="connsiteY13" fmla="*/ 2236407 h 3903991"/>
              <a:gd name="connsiteX14" fmla="*/ 298451 w 2349430"/>
              <a:gd name="connsiteY14" fmla="*/ 1322444 h 3903991"/>
              <a:gd name="connsiteX15" fmla="*/ 0 w 2349430"/>
              <a:gd name="connsiteY15" fmla="*/ 832648 h 3903991"/>
              <a:gd name="connsiteX16" fmla="*/ 534268 w 2349430"/>
              <a:gd name="connsiteY16" fmla="*/ 375599 h 3903991"/>
              <a:gd name="connsiteX0" fmla="*/ 534268 w 2349430"/>
              <a:gd name="connsiteY0" fmla="*/ 375599 h 3903991"/>
              <a:gd name="connsiteX1" fmla="*/ 877768 w 2349430"/>
              <a:gd name="connsiteY1" fmla="*/ 0 h 3903991"/>
              <a:gd name="connsiteX2" fmla="*/ 1858843 w 2349430"/>
              <a:gd name="connsiteY2" fmla="*/ 57933 h 3903991"/>
              <a:gd name="connsiteX3" fmla="*/ 2262460 w 2349430"/>
              <a:gd name="connsiteY3" fmla="*/ 375599 h 3903991"/>
              <a:gd name="connsiteX4" fmla="*/ 1616076 w 2349430"/>
              <a:gd name="connsiteY4" fmla="*/ 953707 h 3903991"/>
              <a:gd name="connsiteX5" fmla="*/ 1748825 w 2349430"/>
              <a:gd name="connsiteY5" fmla="*/ 1943964 h 3903991"/>
              <a:gd name="connsiteX6" fmla="*/ 2247901 w 2349430"/>
              <a:gd name="connsiteY6" fmla="*/ 2433257 h 3903991"/>
              <a:gd name="connsiteX7" fmla="*/ 1921820 w 2349430"/>
              <a:gd name="connsiteY7" fmla="*/ 2438234 h 3903991"/>
              <a:gd name="connsiteX8" fmla="*/ 1460501 w 2349430"/>
              <a:gd name="connsiteY8" fmla="*/ 2883077 h 3903991"/>
              <a:gd name="connsiteX9" fmla="*/ 2077918 w 2349430"/>
              <a:gd name="connsiteY9" fmla="*/ 3099378 h 3903991"/>
              <a:gd name="connsiteX10" fmla="*/ 2262460 w 2349430"/>
              <a:gd name="connsiteY10" fmla="*/ 3903991 h 3903991"/>
              <a:gd name="connsiteX11" fmla="*/ 534268 w 2349430"/>
              <a:gd name="connsiteY11" fmla="*/ 3903991 h 3903991"/>
              <a:gd name="connsiteX12" fmla="*/ 676276 w 2349430"/>
              <a:gd name="connsiteY12" fmla="*/ 3117775 h 3903991"/>
              <a:gd name="connsiteX13" fmla="*/ 58617 w 2349430"/>
              <a:gd name="connsiteY13" fmla="*/ 2512814 h 3903991"/>
              <a:gd name="connsiteX14" fmla="*/ 1022350 w 2349430"/>
              <a:gd name="connsiteY14" fmla="*/ 2236407 h 3903991"/>
              <a:gd name="connsiteX15" fmla="*/ 298451 w 2349430"/>
              <a:gd name="connsiteY15" fmla="*/ 1322444 h 3903991"/>
              <a:gd name="connsiteX16" fmla="*/ 0 w 2349430"/>
              <a:gd name="connsiteY16" fmla="*/ 832648 h 3903991"/>
              <a:gd name="connsiteX17" fmla="*/ 534268 w 2349430"/>
              <a:gd name="connsiteY17" fmla="*/ 375599 h 3903991"/>
              <a:gd name="connsiteX0" fmla="*/ 534268 w 2349430"/>
              <a:gd name="connsiteY0" fmla="*/ 375599 h 3903991"/>
              <a:gd name="connsiteX1" fmla="*/ 877768 w 2349430"/>
              <a:gd name="connsiteY1" fmla="*/ 0 h 3903991"/>
              <a:gd name="connsiteX2" fmla="*/ 1858843 w 2349430"/>
              <a:gd name="connsiteY2" fmla="*/ 57933 h 3903991"/>
              <a:gd name="connsiteX3" fmla="*/ 2262460 w 2349430"/>
              <a:gd name="connsiteY3" fmla="*/ 375599 h 3903991"/>
              <a:gd name="connsiteX4" fmla="*/ 1616076 w 2349430"/>
              <a:gd name="connsiteY4" fmla="*/ 953707 h 3903991"/>
              <a:gd name="connsiteX5" fmla="*/ 1748825 w 2349430"/>
              <a:gd name="connsiteY5" fmla="*/ 1943964 h 3903991"/>
              <a:gd name="connsiteX6" fmla="*/ 2247901 w 2349430"/>
              <a:gd name="connsiteY6" fmla="*/ 2433257 h 3903991"/>
              <a:gd name="connsiteX7" fmla="*/ 1921820 w 2349430"/>
              <a:gd name="connsiteY7" fmla="*/ 2438234 h 3903991"/>
              <a:gd name="connsiteX8" fmla="*/ 1460501 w 2349430"/>
              <a:gd name="connsiteY8" fmla="*/ 2883077 h 3903991"/>
              <a:gd name="connsiteX9" fmla="*/ 2077918 w 2349430"/>
              <a:gd name="connsiteY9" fmla="*/ 3099378 h 3903991"/>
              <a:gd name="connsiteX10" fmla="*/ 2262460 w 2349430"/>
              <a:gd name="connsiteY10" fmla="*/ 3903991 h 3903991"/>
              <a:gd name="connsiteX11" fmla="*/ 534268 w 2349430"/>
              <a:gd name="connsiteY11" fmla="*/ 3903991 h 3903991"/>
              <a:gd name="connsiteX12" fmla="*/ 676276 w 2349430"/>
              <a:gd name="connsiteY12" fmla="*/ 3117775 h 3903991"/>
              <a:gd name="connsiteX13" fmla="*/ 58617 w 2349430"/>
              <a:gd name="connsiteY13" fmla="*/ 2512814 h 3903991"/>
              <a:gd name="connsiteX14" fmla="*/ 222250 w 2349430"/>
              <a:gd name="connsiteY14" fmla="*/ 1946746 h 3903991"/>
              <a:gd name="connsiteX15" fmla="*/ 298451 w 2349430"/>
              <a:gd name="connsiteY15" fmla="*/ 1322444 h 3903991"/>
              <a:gd name="connsiteX16" fmla="*/ 0 w 2349430"/>
              <a:gd name="connsiteY16" fmla="*/ 832648 h 3903991"/>
              <a:gd name="connsiteX17" fmla="*/ 534268 w 2349430"/>
              <a:gd name="connsiteY17" fmla="*/ 375599 h 3903991"/>
              <a:gd name="connsiteX0" fmla="*/ 534268 w 2349430"/>
              <a:gd name="connsiteY0" fmla="*/ 375599 h 3903991"/>
              <a:gd name="connsiteX1" fmla="*/ 877768 w 2349430"/>
              <a:gd name="connsiteY1" fmla="*/ 0 h 3903991"/>
              <a:gd name="connsiteX2" fmla="*/ 1858843 w 2349430"/>
              <a:gd name="connsiteY2" fmla="*/ 57933 h 3903991"/>
              <a:gd name="connsiteX3" fmla="*/ 2262460 w 2349430"/>
              <a:gd name="connsiteY3" fmla="*/ 375599 h 3903991"/>
              <a:gd name="connsiteX4" fmla="*/ 1616076 w 2349430"/>
              <a:gd name="connsiteY4" fmla="*/ 953707 h 3903991"/>
              <a:gd name="connsiteX5" fmla="*/ 1748825 w 2349430"/>
              <a:gd name="connsiteY5" fmla="*/ 1943964 h 3903991"/>
              <a:gd name="connsiteX6" fmla="*/ 2247901 w 2349430"/>
              <a:gd name="connsiteY6" fmla="*/ 2433257 h 3903991"/>
              <a:gd name="connsiteX7" fmla="*/ 1921820 w 2349430"/>
              <a:gd name="connsiteY7" fmla="*/ 2438234 h 3903991"/>
              <a:gd name="connsiteX8" fmla="*/ 1460501 w 2349430"/>
              <a:gd name="connsiteY8" fmla="*/ 2883077 h 3903991"/>
              <a:gd name="connsiteX9" fmla="*/ 2077918 w 2349430"/>
              <a:gd name="connsiteY9" fmla="*/ 3099378 h 3903991"/>
              <a:gd name="connsiteX10" fmla="*/ 2262460 w 2349430"/>
              <a:gd name="connsiteY10" fmla="*/ 3903991 h 3903991"/>
              <a:gd name="connsiteX11" fmla="*/ 534268 w 2349430"/>
              <a:gd name="connsiteY11" fmla="*/ 3903991 h 3903991"/>
              <a:gd name="connsiteX12" fmla="*/ 371476 w 2349430"/>
              <a:gd name="connsiteY12" fmla="*/ 3153982 h 3903991"/>
              <a:gd name="connsiteX13" fmla="*/ 58617 w 2349430"/>
              <a:gd name="connsiteY13" fmla="*/ 2512814 h 3903991"/>
              <a:gd name="connsiteX14" fmla="*/ 222250 w 2349430"/>
              <a:gd name="connsiteY14" fmla="*/ 1946746 h 3903991"/>
              <a:gd name="connsiteX15" fmla="*/ 298451 w 2349430"/>
              <a:gd name="connsiteY15" fmla="*/ 1322444 h 3903991"/>
              <a:gd name="connsiteX16" fmla="*/ 0 w 2349430"/>
              <a:gd name="connsiteY16" fmla="*/ 832648 h 3903991"/>
              <a:gd name="connsiteX17" fmla="*/ 534268 w 2349430"/>
              <a:gd name="connsiteY17" fmla="*/ 375599 h 3903991"/>
              <a:gd name="connsiteX0" fmla="*/ 534268 w 2309363"/>
              <a:gd name="connsiteY0" fmla="*/ 375599 h 3903991"/>
              <a:gd name="connsiteX1" fmla="*/ 877768 w 2309363"/>
              <a:gd name="connsiteY1" fmla="*/ 0 h 3903991"/>
              <a:gd name="connsiteX2" fmla="*/ 1858843 w 2309363"/>
              <a:gd name="connsiteY2" fmla="*/ 57933 h 3903991"/>
              <a:gd name="connsiteX3" fmla="*/ 2262460 w 2309363"/>
              <a:gd name="connsiteY3" fmla="*/ 375599 h 3903991"/>
              <a:gd name="connsiteX4" fmla="*/ 1616076 w 2309363"/>
              <a:gd name="connsiteY4" fmla="*/ 953707 h 3903991"/>
              <a:gd name="connsiteX5" fmla="*/ 1748825 w 2309363"/>
              <a:gd name="connsiteY5" fmla="*/ 1943964 h 3903991"/>
              <a:gd name="connsiteX6" fmla="*/ 2247901 w 2309363"/>
              <a:gd name="connsiteY6" fmla="*/ 2433257 h 3903991"/>
              <a:gd name="connsiteX7" fmla="*/ 1921820 w 2309363"/>
              <a:gd name="connsiteY7" fmla="*/ 2438234 h 3903991"/>
              <a:gd name="connsiteX8" fmla="*/ 1460501 w 2309363"/>
              <a:gd name="connsiteY8" fmla="*/ 2883077 h 3903991"/>
              <a:gd name="connsiteX9" fmla="*/ 2077918 w 2309363"/>
              <a:gd name="connsiteY9" fmla="*/ 3099378 h 3903991"/>
              <a:gd name="connsiteX10" fmla="*/ 2262460 w 2309363"/>
              <a:gd name="connsiteY10" fmla="*/ 3903991 h 3903991"/>
              <a:gd name="connsiteX11" fmla="*/ 1220667 w 2309363"/>
              <a:gd name="connsiteY11" fmla="*/ 3787324 h 3903991"/>
              <a:gd name="connsiteX12" fmla="*/ 534268 w 2309363"/>
              <a:gd name="connsiteY12" fmla="*/ 3903991 h 3903991"/>
              <a:gd name="connsiteX13" fmla="*/ 371476 w 2309363"/>
              <a:gd name="connsiteY13" fmla="*/ 3153982 h 3903991"/>
              <a:gd name="connsiteX14" fmla="*/ 58617 w 2309363"/>
              <a:gd name="connsiteY14" fmla="*/ 2512814 h 3903991"/>
              <a:gd name="connsiteX15" fmla="*/ 222250 w 2309363"/>
              <a:gd name="connsiteY15" fmla="*/ 1946746 h 3903991"/>
              <a:gd name="connsiteX16" fmla="*/ 298451 w 2309363"/>
              <a:gd name="connsiteY16" fmla="*/ 1322444 h 3903991"/>
              <a:gd name="connsiteX17" fmla="*/ 0 w 2309363"/>
              <a:gd name="connsiteY17" fmla="*/ 832648 h 3903991"/>
              <a:gd name="connsiteX18" fmla="*/ 534268 w 2309363"/>
              <a:gd name="connsiteY18" fmla="*/ 375599 h 3903991"/>
              <a:gd name="connsiteX0" fmla="*/ 534268 w 2268259"/>
              <a:gd name="connsiteY0" fmla="*/ 375599 h 3938646"/>
              <a:gd name="connsiteX1" fmla="*/ 877768 w 2268259"/>
              <a:gd name="connsiteY1" fmla="*/ 0 h 3938646"/>
              <a:gd name="connsiteX2" fmla="*/ 1858843 w 2268259"/>
              <a:gd name="connsiteY2" fmla="*/ 57933 h 3938646"/>
              <a:gd name="connsiteX3" fmla="*/ 2262460 w 2268259"/>
              <a:gd name="connsiteY3" fmla="*/ 375599 h 3938646"/>
              <a:gd name="connsiteX4" fmla="*/ 1616076 w 2268259"/>
              <a:gd name="connsiteY4" fmla="*/ 953707 h 3938646"/>
              <a:gd name="connsiteX5" fmla="*/ 1748825 w 2268259"/>
              <a:gd name="connsiteY5" fmla="*/ 1943964 h 3938646"/>
              <a:gd name="connsiteX6" fmla="*/ 2247901 w 2268259"/>
              <a:gd name="connsiteY6" fmla="*/ 2433257 h 3938646"/>
              <a:gd name="connsiteX7" fmla="*/ 1921820 w 2268259"/>
              <a:gd name="connsiteY7" fmla="*/ 2438234 h 3938646"/>
              <a:gd name="connsiteX8" fmla="*/ 1460501 w 2268259"/>
              <a:gd name="connsiteY8" fmla="*/ 2883077 h 3938646"/>
              <a:gd name="connsiteX9" fmla="*/ 2077918 w 2268259"/>
              <a:gd name="connsiteY9" fmla="*/ 3099378 h 3938646"/>
              <a:gd name="connsiteX10" fmla="*/ 2262460 w 2268259"/>
              <a:gd name="connsiteY10" fmla="*/ 3903991 h 3938646"/>
              <a:gd name="connsiteX11" fmla="*/ 2030293 w 2268259"/>
              <a:gd name="connsiteY11" fmla="*/ 3751117 h 3938646"/>
              <a:gd name="connsiteX12" fmla="*/ 1220667 w 2268259"/>
              <a:gd name="connsiteY12" fmla="*/ 3787324 h 3938646"/>
              <a:gd name="connsiteX13" fmla="*/ 534268 w 2268259"/>
              <a:gd name="connsiteY13" fmla="*/ 3903991 h 3938646"/>
              <a:gd name="connsiteX14" fmla="*/ 371476 w 2268259"/>
              <a:gd name="connsiteY14" fmla="*/ 3153982 h 3938646"/>
              <a:gd name="connsiteX15" fmla="*/ 58617 w 2268259"/>
              <a:gd name="connsiteY15" fmla="*/ 2512814 h 3938646"/>
              <a:gd name="connsiteX16" fmla="*/ 222250 w 2268259"/>
              <a:gd name="connsiteY16" fmla="*/ 1946746 h 3938646"/>
              <a:gd name="connsiteX17" fmla="*/ 298451 w 2268259"/>
              <a:gd name="connsiteY17" fmla="*/ 1322444 h 3938646"/>
              <a:gd name="connsiteX18" fmla="*/ 0 w 2268259"/>
              <a:gd name="connsiteY18" fmla="*/ 832648 h 3938646"/>
              <a:gd name="connsiteX19" fmla="*/ 534268 w 2268259"/>
              <a:gd name="connsiteY19" fmla="*/ 375599 h 3938646"/>
              <a:gd name="connsiteX0" fmla="*/ 534268 w 2332750"/>
              <a:gd name="connsiteY0" fmla="*/ 375599 h 3903991"/>
              <a:gd name="connsiteX1" fmla="*/ 877768 w 2332750"/>
              <a:gd name="connsiteY1" fmla="*/ 0 h 3903991"/>
              <a:gd name="connsiteX2" fmla="*/ 1858843 w 2332750"/>
              <a:gd name="connsiteY2" fmla="*/ 57933 h 3903991"/>
              <a:gd name="connsiteX3" fmla="*/ 2262460 w 2332750"/>
              <a:gd name="connsiteY3" fmla="*/ 375599 h 3903991"/>
              <a:gd name="connsiteX4" fmla="*/ 1616076 w 2332750"/>
              <a:gd name="connsiteY4" fmla="*/ 953707 h 3903991"/>
              <a:gd name="connsiteX5" fmla="*/ 1748825 w 2332750"/>
              <a:gd name="connsiteY5" fmla="*/ 1943964 h 3903991"/>
              <a:gd name="connsiteX6" fmla="*/ 2247901 w 2332750"/>
              <a:gd name="connsiteY6" fmla="*/ 2433257 h 3903991"/>
              <a:gd name="connsiteX7" fmla="*/ 1921820 w 2332750"/>
              <a:gd name="connsiteY7" fmla="*/ 2438234 h 3903991"/>
              <a:gd name="connsiteX8" fmla="*/ 1460501 w 2332750"/>
              <a:gd name="connsiteY8" fmla="*/ 2883077 h 3903991"/>
              <a:gd name="connsiteX9" fmla="*/ 2077918 w 2332750"/>
              <a:gd name="connsiteY9" fmla="*/ 3099378 h 3903991"/>
              <a:gd name="connsiteX10" fmla="*/ 2329135 w 2332750"/>
              <a:gd name="connsiteY10" fmla="*/ 3570881 h 3903991"/>
              <a:gd name="connsiteX11" fmla="*/ 2030293 w 2332750"/>
              <a:gd name="connsiteY11" fmla="*/ 3751117 h 3903991"/>
              <a:gd name="connsiteX12" fmla="*/ 1220667 w 2332750"/>
              <a:gd name="connsiteY12" fmla="*/ 3787324 h 3903991"/>
              <a:gd name="connsiteX13" fmla="*/ 534268 w 2332750"/>
              <a:gd name="connsiteY13" fmla="*/ 3903991 h 3903991"/>
              <a:gd name="connsiteX14" fmla="*/ 371476 w 2332750"/>
              <a:gd name="connsiteY14" fmla="*/ 3153982 h 3903991"/>
              <a:gd name="connsiteX15" fmla="*/ 58617 w 2332750"/>
              <a:gd name="connsiteY15" fmla="*/ 2512814 h 3903991"/>
              <a:gd name="connsiteX16" fmla="*/ 222250 w 2332750"/>
              <a:gd name="connsiteY16" fmla="*/ 1946746 h 3903991"/>
              <a:gd name="connsiteX17" fmla="*/ 298451 w 2332750"/>
              <a:gd name="connsiteY17" fmla="*/ 1322444 h 3903991"/>
              <a:gd name="connsiteX18" fmla="*/ 0 w 2332750"/>
              <a:gd name="connsiteY18" fmla="*/ 832648 h 3903991"/>
              <a:gd name="connsiteX19" fmla="*/ 534268 w 2332750"/>
              <a:gd name="connsiteY19" fmla="*/ 375599 h 3903991"/>
              <a:gd name="connsiteX0" fmla="*/ 534268 w 2335404"/>
              <a:gd name="connsiteY0" fmla="*/ 375599 h 3903991"/>
              <a:gd name="connsiteX1" fmla="*/ 877768 w 2335404"/>
              <a:gd name="connsiteY1" fmla="*/ 0 h 3903991"/>
              <a:gd name="connsiteX2" fmla="*/ 1858843 w 2335404"/>
              <a:gd name="connsiteY2" fmla="*/ 57933 h 3903991"/>
              <a:gd name="connsiteX3" fmla="*/ 2262460 w 2335404"/>
              <a:gd name="connsiteY3" fmla="*/ 375599 h 3903991"/>
              <a:gd name="connsiteX4" fmla="*/ 1616076 w 2335404"/>
              <a:gd name="connsiteY4" fmla="*/ 953707 h 3903991"/>
              <a:gd name="connsiteX5" fmla="*/ 1748825 w 2335404"/>
              <a:gd name="connsiteY5" fmla="*/ 1943964 h 3903991"/>
              <a:gd name="connsiteX6" fmla="*/ 2247901 w 2335404"/>
              <a:gd name="connsiteY6" fmla="*/ 2433257 h 3903991"/>
              <a:gd name="connsiteX7" fmla="*/ 1921820 w 2335404"/>
              <a:gd name="connsiteY7" fmla="*/ 2438234 h 3903991"/>
              <a:gd name="connsiteX8" fmla="*/ 1460501 w 2335404"/>
              <a:gd name="connsiteY8" fmla="*/ 2883077 h 3903991"/>
              <a:gd name="connsiteX9" fmla="*/ 2077918 w 2335404"/>
              <a:gd name="connsiteY9" fmla="*/ 3099378 h 3903991"/>
              <a:gd name="connsiteX10" fmla="*/ 2239842 w 2335404"/>
              <a:gd name="connsiteY10" fmla="*/ 3135586 h 3903991"/>
              <a:gd name="connsiteX11" fmla="*/ 2329135 w 2335404"/>
              <a:gd name="connsiteY11" fmla="*/ 3570881 h 3903991"/>
              <a:gd name="connsiteX12" fmla="*/ 2030293 w 2335404"/>
              <a:gd name="connsiteY12" fmla="*/ 3751117 h 3903991"/>
              <a:gd name="connsiteX13" fmla="*/ 1220667 w 2335404"/>
              <a:gd name="connsiteY13" fmla="*/ 3787324 h 3903991"/>
              <a:gd name="connsiteX14" fmla="*/ 534268 w 2335404"/>
              <a:gd name="connsiteY14" fmla="*/ 3903991 h 3903991"/>
              <a:gd name="connsiteX15" fmla="*/ 371476 w 2335404"/>
              <a:gd name="connsiteY15" fmla="*/ 3153982 h 3903991"/>
              <a:gd name="connsiteX16" fmla="*/ 58617 w 2335404"/>
              <a:gd name="connsiteY16" fmla="*/ 2512814 h 3903991"/>
              <a:gd name="connsiteX17" fmla="*/ 222250 w 2335404"/>
              <a:gd name="connsiteY17" fmla="*/ 1946746 h 3903991"/>
              <a:gd name="connsiteX18" fmla="*/ 298451 w 2335404"/>
              <a:gd name="connsiteY18" fmla="*/ 1322444 h 3903991"/>
              <a:gd name="connsiteX19" fmla="*/ 0 w 2335404"/>
              <a:gd name="connsiteY19" fmla="*/ 832648 h 3903991"/>
              <a:gd name="connsiteX20" fmla="*/ 534268 w 2335404"/>
              <a:gd name="connsiteY20" fmla="*/ 375599 h 3903991"/>
              <a:gd name="connsiteX0" fmla="*/ 534268 w 2335404"/>
              <a:gd name="connsiteY0" fmla="*/ 375599 h 3903991"/>
              <a:gd name="connsiteX1" fmla="*/ 877768 w 2335404"/>
              <a:gd name="connsiteY1" fmla="*/ 0 h 3903991"/>
              <a:gd name="connsiteX2" fmla="*/ 1858843 w 2335404"/>
              <a:gd name="connsiteY2" fmla="*/ 57933 h 3903991"/>
              <a:gd name="connsiteX3" fmla="*/ 2262460 w 2335404"/>
              <a:gd name="connsiteY3" fmla="*/ 375599 h 3903991"/>
              <a:gd name="connsiteX4" fmla="*/ 1616076 w 2335404"/>
              <a:gd name="connsiteY4" fmla="*/ 953707 h 3903991"/>
              <a:gd name="connsiteX5" fmla="*/ 1748825 w 2335404"/>
              <a:gd name="connsiteY5" fmla="*/ 1943964 h 3903991"/>
              <a:gd name="connsiteX6" fmla="*/ 2247901 w 2335404"/>
              <a:gd name="connsiteY6" fmla="*/ 2433257 h 3903991"/>
              <a:gd name="connsiteX7" fmla="*/ 1921820 w 2335404"/>
              <a:gd name="connsiteY7" fmla="*/ 2438234 h 3903991"/>
              <a:gd name="connsiteX8" fmla="*/ 1460501 w 2335404"/>
              <a:gd name="connsiteY8" fmla="*/ 2883077 h 3903991"/>
              <a:gd name="connsiteX9" fmla="*/ 2182693 w 2335404"/>
              <a:gd name="connsiteY9" fmla="*/ 2954547 h 3903991"/>
              <a:gd name="connsiteX10" fmla="*/ 2239842 w 2335404"/>
              <a:gd name="connsiteY10" fmla="*/ 3135586 h 3903991"/>
              <a:gd name="connsiteX11" fmla="*/ 2329135 w 2335404"/>
              <a:gd name="connsiteY11" fmla="*/ 3570881 h 3903991"/>
              <a:gd name="connsiteX12" fmla="*/ 2030293 w 2335404"/>
              <a:gd name="connsiteY12" fmla="*/ 3751117 h 3903991"/>
              <a:gd name="connsiteX13" fmla="*/ 1220667 w 2335404"/>
              <a:gd name="connsiteY13" fmla="*/ 3787324 h 3903991"/>
              <a:gd name="connsiteX14" fmla="*/ 534268 w 2335404"/>
              <a:gd name="connsiteY14" fmla="*/ 3903991 h 3903991"/>
              <a:gd name="connsiteX15" fmla="*/ 371476 w 2335404"/>
              <a:gd name="connsiteY15" fmla="*/ 3153982 h 3903991"/>
              <a:gd name="connsiteX16" fmla="*/ 58617 w 2335404"/>
              <a:gd name="connsiteY16" fmla="*/ 2512814 h 3903991"/>
              <a:gd name="connsiteX17" fmla="*/ 222250 w 2335404"/>
              <a:gd name="connsiteY17" fmla="*/ 1946746 h 3903991"/>
              <a:gd name="connsiteX18" fmla="*/ 298451 w 2335404"/>
              <a:gd name="connsiteY18" fmla="*/ 1322444 h 3903991"/>
              <a:gd name="connsiteX19" fmla="*/ 0 w 2335404"/>
              <a:gd name="connsiteY19" fmla="*/ 832648 h 3903991"/>
              <a:gd name="connsiteX20" fmla="*/ 534268 w 2335404"/>
              <a:gd name="connsiteY20" fmla="*/ 375599 h 3903991"/>
              <a:gd name="connsiteX0" fmla="*/ 534268 w 2335404"/>
              <a:gd name="connsiteY0" fmla="*/ 375599 h 3903991"/>
              <a:gd name="connsiteX1" fmla="*/ 877768 w 2335404"/>
              <a:gd name="connsiteY1" fmla="*/ 0 h 3903991"/>
              <a:gd name="connsiteX2" fmla="*/ 1858843 w 2335404"/>
              <a:gd name="connsiteY2" fmla="*/ 57933 h 3903991"/>
              <a:gd name="connsiteX3" fmla="*/ 2262460 w 2335404"/>
              <a:gd name="connsiteY3" fmla="*/ 375599 h 3903991"/>
              <a:gd name="connsiteX4" fmla="*/ 1616076 w 2335404"/>
              <a:gd name="connsiteY4" fmla="*/ 953707 h 3903991"/>
              <a:gd name="connsiteX5" fmla="*/ 1748825 w 2335404"/>
              <a:gd name="connsiteY5" fmla="*/ 1943964 h 3903991"/>
              <a:gd name="connsiteX6" fmla="*/ 2247901 w 2335404"/>
              <a:gd name="connsiteY6" fmla="*/ 2433257 h 3903991"/>
              <a:gd name="connsiteX7" fmla="*/ 1921820 w 2335404"/>
              <a:gd name="connsiteY7" fmla="*/ 2438234 h 3903991"/>
              <a:gd name="connsiteX8" fmla="*/ 2279651 w 2335404"/>
              <a:gd name="connsiteY8" fmla="*/ 2535483 h 3903991"/>
              <a:gd name="connsiteX9" fmla="*/ 2182693 w 2335404"/>
              <a:gd name="connsiteY9" fmla="*/ 2954547 h 3903991"/>
              <a:gd name="connsiteX10" fmla="*/ 2239842 w 2335404"/>
              <a:gd name="connsiteY10" fmla="*/ 3135586 h 3903991"/>
              <a:gd name="connsiteX11" fmla="*/ 2329135 w 2335404"/>
              <a:gd name="connsiteY11" fmla="*/ 3570881 h 3903991"/>
              <a:gd name="connsiteX12" fmla="*/ 2030293 w 2335404"/>
              <a:gd name="connsiteY12" fmla="*/ 3751117 h 3903991"/>
              <a:gd name="connsiteX13" fmla="*/ 1220667 w 2335404"/>
              <a:gd name="connsiteY13" fmla="*/ 3787324 h 3903991"/>
              <a:gd name="connsiteX14" fmla="*/ 534268 w 2335404"/>
              <a:gd name="connsiteY14" fmla="*/ 3903991 h 3903991"/>
              <a:gd name="connsiteX15" fmla="*/ 371476 w 2335404"/>
              <a:gd name="connsiteY15" fmla="*/ 3153982 h 3903991"/>
              <a:gd name="connsiteX16" fmla="*/ 58617 w 2335404"/>
              <a:gd name="connsiteY16" fmla="*/ 2512814 h 3903991"/>
              <a:gd name="connsiteX17" fmla="*/ 222250 w 2335404"/>
              <a:gd name="connsiteY17" fmla="*/ 1946746 h 3903991"/>
              <a:gd name="connsiteX18" fmla="*/ 298451 w 2335404"/>
              <a:gd name="connsiteY18" fmla="*/ 1322444 h 3903991"/>
              <a:gd name="connsiteX19" fmla="*/ 0 w 2335404"/>
              <a:gd name="connsiteY19" fmla="*/ 832648 h 3903991"/>
              <a:gd name="connsiteX20" fmla="*/ 534268 w 2335404"/>
              <a:gd name="connsiteY20" fmla="*/ 375599 h 3903991"/>
              <a:gd name="connsiteX0" fmla="*/ 534268 w 2335404"/>
              <a:gd name="connsiteY0" fmla="*/ 375599 h 3903991"/>
              <a:gd name="connsiteX1" fmla="*/ 877768 w 2335404"/>
              <a:gd name="connsiteY1" fmla="*/ 0 h 3903991"/>
              <a:gd name="connsiteX2" fmla="*/ 1858843 w 2335404"/>
              <a:gd name="connsiteY2" fmla="*/ 57933 h 3903991"/>
              <a:gd name="connsiteX3" fmla="*/ 2262460 w 2335404"/>
              <a:gd name="connsiteY3" fmla="*/ 375599 h 3903991"/>
              <a:gd name="connsiteX4" fmla="*/ 1616076 w 2335404"/>
              <a:gd name="connsiteY4" fmla="*/ 953707 h 3903991"/>
              <a:gd name="connsiteX5" fmla="*/ 1748825 w 2335404"/>
              <a:gd name="connsiteY5" fmla="*/ 1943964 h 3903991"/>
              <a:gd name="connsiteX6" fmla="*/ 2247901 w 2335404"/>
              <a:gd name="connsiteY6" fmla="*/ 2433257 h 3903991"/>
              <a:gd name="connsiteX7" fmla="*/ 1921820 w 2335404"/>
              <a:gd name="connsiteY7" fmla="*/ 2438234 h 3903991"/>
              <a:gd name="connsiteX8" fmla="*/ 2163642 w 2335404"/>
              <a:gd name="connsiteY8" fmla="*/ 2049356 h 3903991"/>
              <a:gd name="connsiteX9" fmla="*/ 2279651 w 2335404"/>
              <a:gd name="connsiteY9" fmla="*/ 2535483 h 3903991"/>
              <a:gd name="connsiteX10" fmla="*/ 2182693 w 2335404"/>
              <a:gd name="connsiteY10" fmla="*/ 2954547 h 3903991"/>
              <a:gd name="connsiteX11" fmla="*/ 2239842 w 2335404"/>
              <a:gd name="connsiteY11" fmla="*/ 3135586 h 3903991"/>
              <a:gd name="connsiteX12" fmla="*/ 2329135 w 2335404"/>
              <a:gd name="connsiteY12" fmla="*/ 3570881 h 3903991"/>
              <a:gd name="connsiteX13" fmla="*/ 2030293 w 2335404"/>
              <a:gd name="connsiteY13" fmla="*/ 3751117 h 3903991"/>
              <a:gd name="connsiteX14" fmla="*/ 1220667 w 2335404"/>
              <a:gd name="connsiteY14" fmla="*/ 3787324 h 3903991"/>
              <a:gd name="connsiteX15" fmla="*/ 534268 w 2335404"/>
              <a:gd name="connsiteY15" fmla="*/ 3903991 h 3903991"/>
              <a:gd name="connsiteX16" fmla="*/ 371476 w 2335404"/>
              <a:gd name="connsiteY16" fmla="*/ 3153982 h 3903991"/>
              <a:gd name="connsiteX17" fmla="*/ 58617 w 2335404"/>
              <a:gd name="connsiteY17" fmla="*/ 2512814 h 3903991"/>
              <a:gd name="connsiteX18" fmla="*/ 222250 w 2335404"/>
              <a:gd name="connsiteY18" fmla="*/ 1946746 h 3903991"/>
              <a:gd name="connsiteX19" fmla="*/ 298451 w 2335404"/>
              <a:gd name="connsiteY19" fmla="*/ 1322444 h 3903991"/>
              <a:gd name="connsiteX20" fmla="*/ 0 w 2335404"/>
              <a:gd name="connsiteY20" fmla="*/ 832648 h 3903991"/>
              <a:gd name="connsiteX21" fmla="*/ 534268 w 2335404"/>
              <a:gd name="connsiteY21" fmla="*/ 375599 h 3903991"/>
              <a:gd name="connsiteX0" fmla="*/ 534268 w 2335404"/>
              <a:gd name="connsiteY0" fmla="*/ 375599 h 3903991"/>
              <a:gd name="connsiteX1" fmla="*/ 877768 w 2335404"/>
              <a:gd name="connsiteY1" fmla="*/ 0 h 3903991"/>
              <a:gd name="connsiteX2" fmla="*/ 1858843 w 2335404"/>
              <a:gd name="connsiteY2" fmla="*/ 57933 h 3903991"/>
              <a:gd name="connsiteX3" fmla="*/ 2262460 w 2335404"/>
              <a:gd name="connsiteY3" fmla="*/ 375599 h 3903991"/>
              <a:gd name="connsiteX4" fmla="*/ 1616076 w 2335404"/>
              <a:gd name="connsiteY4" fmla="*/ 953707 h 3903991"/>
              <a:gd name="connsiteX5" fmla="*/ 1748825 w 2335404"/>
              <a:gd name="connsiteY5" fmla="*/ 1943964 h 3903991"/>
              <a:gd name="connsiteX6" fmla="*/ 2028826 w 2335404"/>
              <a:gd name="connsiteY6" fmla="*/ 1658413 h 3903991"/>
              <a:gd name="connsiteX7" fmla="*/ 1921820 w 2335404"/>
              <a:gd name="connsiteY7" fmla="*/ 2438234 h 3903991"/>
              <a:gd name="connsiteX8" fmla="*/ 2163642 w 2335404"/>
              <a:gd name="connsiteY8" fmla="*/ 2049356 h 3903991"/>
              <a:gd name="connsiteX9" fmla="*/ 2279651 w 2335404"/>
              <a:gd name="connsiteY9" fmla="*/ 2535483 h 3903991"/>
              <a:gd name="connsiteX10" fmla="*/ 2182693 w 2335404"/>
              <a:gd name="connsiteY10" fmla="*/ 2954547 h 3903991"/>
              <a:gd name="connsiteX11" fmla="*/ 2239842 w 2335404"/>
              <a:gd name="connsiteY11" fmla="*/ 3135586 h 3903991"/>
              <a:gd name="connsiteX12" fmla="*/ 2329135 w 2335404"/>
              <a:gd name="connsiteY12" fmla="*/ 3570881 h 3903991"/>
              <a:gd name="connsiteX13" fmla="*/ 2030293 w 2335404"/>
              <a:gd name="connsiteY13" fmla="*/ 3751117 h 3903991"/>
              <a:gd name="connsiteX14" fmla="*/ 1220667 w 2335404"/>
              <a:gd name="connsiteY14" fmla="*/ 3787324 h 3903991"/>
              <a:gd name="connsiteX15" fmla="*/ 534268 w 2335404"/>
              <a:gd name="connsiteY15" fmla="*/ 3903991 h 3903991"/>
              <a:gd name="connsiteX16" fmla="*/ 371476 w 2335404"/>
              <a:gd name="connsiteY16" fmla="*/ 3153982 h 3903991"/>
              <a:gd name="connsiteX17" fmla="*/ 58617 w 2335404"/>
              <a:gd name="connsiteY17" fmla="*/ 2512814 h 3903991"/>
              <a:gd name="connsiteX18" fmla="*/ 222250 w 2335404"/>
              <a:gd name="connsiteY18" fmla="*/ 1946746 h 3903991"/>
              <a:gd name="connsiteX19" fmla="*/ 298451 w 2335404"/>
              <a:gd name="connsiteY19" fmla="*/ 1322444 h 3903991"/>
              <a:gd name="connsiteX20" fmla="*/ 0 w 2335404"/>
              <a:gd name="connsiteY20" fmla="*/ 832648 h 3903991"/>
              <a:gd name="connsiteX21" fmla="*/ 534268 w 2335404"/>
              <a:gd name="connsiteY21" fmla="*/ 375599 h 3903991"/>
              <a:gd name="connsiteX0" fmla="*/ 534268 w 2335404"/>
              <a:gd name="connsiteY0" fmla="*/ 375599 h 3903991"/>
              <a:gd name="connsiteX1" fmla="*/ 877768 w 2335404"/>
              <a:gd name="connsiteY1" fmla="*/ 0 h 3903991"/>
              <a:gd name="connsiteX2" fmla="*/ 1858843 w 2335404"/>
              <a:gd name="connsiteY2" fmla="*/ 57933 h 3903991"/>
              <a:gd name="connsiteX3" fmla="*/ 2262460 w 2335404"/>
              <a:gd name="connsiteY3" fmla="*/ 375599 h 3903991"/>
              <a:gd name="connsiteX4" fmla="*/ 1616076 w 2335404"/>
              <a:gd name="connsiteY4" fmla="*/ 953707 h 3903991"/>
              <a:gd name="connsiteX5" fmla="*/ 2158400 w 2335404"/>
              <a:gd name="connsiteY5" fmla="*/ 1567404 h 3903991"/>
              <a:gd name="connsiteX6" fmla="*/ 2028826 w 2335404"/>
              <a:gd name="connsiteY6" fmla="*/ 1658413 h 3903991"/>
              <a:gd name="connsiteX7" fmla="*/ 1921820 w 2335404"/>
              <a:gd name="connsiteY7" fmla="*/ 2438234 h 3903991"/>
              <a:gd name="connsiteX8" fmla="*/ 2163642 w 2335404"/>
              <a:gd name="connsiteY8" fmla="*/ 2049356 h 3903991"/>
              <a:gd name="connsiteX9" fmla="*/ 2279651 w 2335404"/>
              <a:gd name="connsiteY9" fmla="*/ 2535483 h 3903991"/>
              <a:gd name="connsiteX10" fmla="*/ 2182693 w 2335404"/>
              <a:gd name="connsiteY10" fmla="*/ 2954547 h 3903991"/>
              <a:gd name="connsiteX11" fmla="*/ 2239842 w 2335404"/>
              <a:gd name="connsiteY11" fmla="*/ 3135586 h 3903991"/>
              <a:gd name="connsiteX12" fmla="*/ 2329135 w 2335404"/>
              <a:gd name="connsiteY12" fmla="*/ 3570881 h 3903991"/>
              <a:gd name="connsiteX13" fmla="*/ 2030293 w 2335404"/>
              <a:gd name="connsiteY13" fmla="*/ 3751117 h 3903991"/>
              <a:gd name="connsiteX14" fmla="*/ 1220667 w 2335404"/>
              <a:gd name="connsiteY14" fmla="*/ 3787324 h 3903991"/>
              <a:gd name="connsiteX15" fmla="*/ 534268 w 2335404"/>
              <a:gd name="connsiteY15" fmla="*/ 3903991 h 3903991"/>
              <a:gd name="connsiteX16" fmla="*/ 371476 w 2335404"/>
              <a:gd name="connsiteY16" fmla="*/ 3153982 h 3903991"/>
              <a:gd name="connsiteX17" fmla="*/ 58617 w 2335404"/>
              <a:gd name="connsiteY17" fmla="*/ 2512814 h 3903991"/>
              <a:gd name="connsiteX18" fmla="*/ 222250 w 2335404"/>
              <a:gd name="connsiteY18" fmla="*/ 1946746 h 3903991"/>
              <a:gd name="connsiteX19" fmla="*/ 298451 w 2335404"/>
              <a:gd name="connsiteY19" fmla="*/ 1322444 h 3903991"/>
              <a:gd name="connsiteX20" fmla="*/ 0 w 2335404"/>
              <a:gd name="connsiteY20" fmla="*/ 832648 h 3903991"/>
              <a:gd name="connsiteX21" fmla="*/ 534268 w 2335404"/>
              <a:gd name="connsiteY21" fmla="*/ 375599 h 3903991"/>
              <a:gd name="connsiteX0" fmla="*/ 534268 w 2335404"/>
              <a:gd name="connsiteY0" fmla="*/ 375599 h 3903991"/>
              <a:gd name="connsiteX1" fmla="*/ 877768 w 2335404"/>
              <a:gd name="connsiteY1" fmla="*/ 0 h 3903991"/>
              <a:gd name="connsiteX2" fmla="*/ 1858843 w 2335404"/>
              <a:gd name="connsiteY2" fmla="*/ 57933 h 3903991"/>
              <a:gd name="connsiteX3" fmla="*/ 2262460 w 2335404"/>
              <a:gd name="connsiteY3" fmla="*/ 375599 h 3903991"/>
              <a:gd name="connsiteX4" fmla="*/ 1978026 w 2335404"/>
              <a:gd name="connsiteY4" fmla="*/ 975431 h 3903991"/>
              <a:gd name="connsiteX5" fmla="*/ 2158400 w 2335404"/>
              <a:gd name="connsiteY5" fmla="*/ 1567404 h 3903991"/>
              <a:gd name="connsiteX6" fmla="*/ 2028826 w 2335404"/>
              <a:gd name="connsiteY6" fmla="*/ 1658413 h 3903991"/>
              <a:gd name="connsiteX7" fmla="*/ 1921820 w 2335404"/>
              <a:gd name="connsiteY7" fmla="*/ 2438234 h 3903991"/>
              <a:gd name="connsiteX8" fmla="*/ 2163642 w 2335404"/>
              <a:gd name="connsiteY8" fmla="*/ 2049356 h 3903991"/>
              <a:gd name="connsiteX9" fmla="*/ 2279651 w 2335404"/>
              <a:gd name="connsiteY9" fmla="*/ 2535483 h 3903991"/>
              <a:gd name="connsiteX10" fmla="*/ 2182693 w 2335404"/>
              <a:gd name="connsiteY10" fmla="*/ 2954547 h 3903991"/>
              <a:gd name="connsiteX11" fmla="*/ 2239842 w 2335404"/>
              <a:gd name="connsiteY11" fmla="*/ 3135586 h 3903991"/>
              <a:gd name="connsiteX12" fmla="*/ 2329135 w 2335404"/>
              <a:gd name="connsiteY12" fmla="*/ 3570881 h 3903991"/>
              <a:gd name="connsiteX13" fmla="*/ 2030293 w 2335404"/>
              <a:gd name="connsiteY13" fmla="*/ 3751117 h 3903991"/>
              <a:gd name="connsiteX14" fmla="*/ 1220667 w 2335404"/>
              <a:gd name="connsiteY14" fmla="*/ 3787324 h 3903991"/>
              <a:gd name="connsiteX15" fmla="*/ 534268 w 2335404"/>
              <a:gd name="connsiteY15" fmla="*/ 3903991 h 3903991"/>
              <a:gd name="connsiteX16" fmla="*/ 371476 w 2335404"/>
              <a:gd name="connsiteY16" fmla="*/ 3153982 h 3903991"/>
              <a:gd name="connsiteX17" fmla="*/ 58617 w 2335404"/>
              <a:gd name="connsiteY17" fmla="*/ 2512814 h 3903991"/>
              <a:gd name="connsiteX18" fmla="*/ 222250 w 2335404"/>
              <a:gd name="connsiteY18" fmla="*/ 1946746 h 3903991"/>
              <a:gd name="connsiteX19" fmla="*/ 298451 w 2335404"/>
              <a:gd name="connsiteY19" fmla="*/ 1322444 h 3903991"/>
              <a:gd name="connsiteX20" fmla="*/ 0 w 2335404"/>
              <a:gd name="connsiteY20" fmla="*/ 832648 h 3903991"/>
              <a:gd name="connsiteX21" fmla="*/ 534268 w 2335404"/>
              <a:gd name="connsiteY21" fmla="*/ 375599 h 3903991"/>
              <a:gd name="connsiteX0" fmla="*/ 534268 w 2335404"/>
              <a:gd name="connsiteY0" fmla="*/ 375599 h 3903991"/>
              <a:gd name="connsiteX1" fmla="*/ 877768 w 2335404"/>
              <a:gd name="connsiteY1" fmla="*/ 0 h 3903991"/>
              <a:gd name="connsiteX2" fmla="*/ 1858843 w 2335404"/>
              <a:gd name="connsiteY2" fmla="*/ 57933 h 3903991"/>
              <a:gd name="connsiteX3" fmla="*/ 2262460 w 2335404"/>
              <a:gd name="connsiteY3" fmla="*/ 375599 h 3903991"/>
              <a:gd name="connsiteX4" fmla="*/ 1963617 w 2335404"/>
              <a:gd name="connsiteY4" fmla="*/ 637257 h 3903991"/>
              <a:gd name="connsiteX5" fmla="*/ 1978026 w 2335404"/>
              <a:gd name="connsiteY5" fmla="*/ 975431 h 3903991"/>
              <a:gd name="connsiteX6" fmla="*/ 2158400 w 2335404"/>
              <a:gd name="connsiteY6" fmla="*/ 1567404 h 3903991"/>
              <a:gd name="connsiteX7" fmla="*/ 2028826 w 2335404"/>
              <a:gd name="connsiteY7" fmla="*/ 1658413 h 3903991"/>
              <a:gd name="connsiteX8" fmla="*/ 1921820 w 2335404"/>
              <a:gd name="connsiteY8" fmla="*/ 2438234 h 3903991"/>
              <a:gd name="connsiteX9" fmla="*/ 2163642 w 2335404"/>
              <a:gd name="connsiteY9" fmla="*/ 2049356 h 3903991"/>
              <a:gd name="connsiteX10" fmla="*/ 2279651 w 2335404"/>
              <a:gd name="connsiteY10" fmla="*/ 2535483 h 3903991"/>
              <a:gd name="connsiteX11" fmla="*/ 2182693 w 2335404"/>
              <a:gd name="connsiteY11" fmla="*/ 2954547 h 3903991"/>
              <a:gd name="connsiteX12" fmla="*/ 2239842 w 2335404"/>
              <a:gd name="connsiteY12" fmla="*/ 3135586 h 3903991"/>
              <a:gd name="connsiteX13" fmla="*/ 2329135 w 2335404"/>
              <a:gd name="connsiteY13" fmla="*/ 3570881 h 3903991"/>
              <a:gd name="connsiteX14" fmla="*/ 2030293 w 2335404"/>
              <a:gd name="connsiteY14" fmla="*/ 3751117 h 3903991"/>
              <a:gd name="connsiteX15" fmla="*/ 1220667 w 2335404"/>
              <a:gd name="connsiteY15" fmla="*/ 3787324 h 3903991"/>
              <a:gd name="connsiteX16" fmla="*/ 534268 w 2335404"/>
              <a:gd name="connsiteY16" fmla="*/ 3903991 h 3903991"/>
              <a:gd name="connsiteX17" fmla="*/ 371476 w 2335404"/>
              <a:gd name="connsiteY17" fmla="*/ 3153982 h 3903991"/>
              <a:gd name="connsiteX18" fmla="*/ 58617 w 2335404"/>
              <a:gd name="connsiteY18" fmla="*/ 2512814 h 3903991"/>
              <a:gd name="connsiteX19" fmla="*/ 222250 w 2335404"/>
              <a:gd name="connsiteY19" fmla="*/ 1946746 h 3903991"/>
              <a:gd name="connsiteX20" fmla="*/ 298451 w 2335404"/>
              <a:gd name="connsiteY20" fmla="*/ 1322444 h 3903991"/>
              <a:gd name="connsiteX21" fmla="*/ 0 w 2335404"/>
              <a:gd name="connsiteY21" fmla="*/ 832648 h 3903991"/>
              <a:gd name="connsiteX22" fmla="*/ 534268 w 2335404"/>
              <a:gd name="connsiteY22" fmla="*/ 375599 h 3903991"/>
              <a:gd name="connsiteX0" fmla="*/ 534268 w 2335404"/>
              <a:gd name="connsiteY0" fmla="*/ 375599 h 3903991"/>
              <a:gd name="connsiteX1" fmla="*/ 877768 w 2335404"/>
              <a:gd name="connsiteY1" fmla="*/ 0 h 3903991"/>
              <a:gd name="connsiteX2" fmla="*/ 1858843 w 2335404"/>
              <a:gd name="connsiteY2" fmla="*/ 57933 h 3903991"/>
              <a:gd name="connsiteX3" fmla="*/ 2262460 w 2335404"/>
              <a:gd name="connsiteY3" fmla="*/ 375599 h 3903991"/>
              <a:gd name="connsiteX4" fmla="*/ 1963617 w 2335404"/>
              <a:gd name="connsiteY4" fmla="*/ 637257 h 3903991"/>
              <a:gd name="connsiteX5" fmla="*/ 1978026 w 2335404"/>
              <a:gd name="connsiteY5" fmla="*/ 975431 h 3903991"/>
              <a:gd name="connsiteX6" fmla="*/ 2158400 w 2335404"/>
              <a:gd name="connsiteY6" fmla="*/ 1567404 h 3903991"/>
              <a:gd name="connsiteX7" fmla="*/ 2028826 w 2335404"/>
              <a:gd name="connsiteY7" fmla="*/ 1658413 h 3903991"/>
              <a:gd name="connsiteX8" fmla="*/ 2236145 w 2335404"/>
              <a:gd name="connsiteY8" fmla="*/ 2032708 h 3903991"/>
              <a:gd name="connsiteX9" fmla="*/ 2163642 w 2335404"/>
              <a:gd name="connsiteY9" fmla="*/ 2049356 h 3903991"/>
              <a:gd name="connsiteX10" fmla="*/ 2279651 w 2335404"/>
              <a:gd name="connsiteY10" fmla="*/ 2535483 h 3903991"/>
              <a:gd name="connsiteX11" fmla="*/ 2182693 w 2335404"/>
              <a:gd name="connsiteY11" fmla="*/ 2954547 h 3903991"/>
              <a:gd name="connsiteX12" fmla="*/ 2239842 w 2335404"/>
              <a:gd name="connsiteY12" fmla="*/ 3135586 h 3903991"/>
              <a:gd name="connsiteX13" fmla="*/ 2329135 w 2335404"/>
              <a:gd name="connsiteY13" fmla="*/ 3570881 h 3903991"/>
              <a:gd name="connsiteX14" fmla="*/ 2030293 w 2335404"/>
              <a:gd name="connsiteY14" fmla="*/ 3751117 h 3903991"/>
              <a:gd name="connsiteX15" fmla="*/ 1220667 w 2335404"/>
              <a:gd name="connsiteY15" fmla="*/ 3787324 h 3903991"/>
              <a:gd name="connsiteX16" fmla="*/ 534268 w 2335404"/>
              <a:gd name="connsiteY16" fmla="*/ 3903991 h 3903991"/>
              <a:gd name="connsiteX17" fmla="*/ 371476 w 2335404"/>
              <a:gd name="connsiteY17" fmla="*/ 3153982 h 3903991"/>
              <a:gd name="connsiteX18" fmla="*/ 58617 w 2335404"/>
              <a:gd name="connsiteY18" fmla="*/ 2512814 h 3903991"/>
              <a:gd name="connsiteX19" fmla="*/ 222250 w 2335404"/>
              <a:gd name="connsiteY19" fmla="*/ 1946746 h 3903991"/>
              <a:gd name="connsiteX20" fmla="*/ 298451 w 2335404"/>
              <a:gd name="connsiteY20" fmla="*/ 1322444 h 3903991"/>
              <a:gd name="connsiteX21" fmla="*/ 0 w 2335404"/>
              <a:gd name="connsiteY21" fmla="*/ 832648 h 3903991"/>
              <a:gd name="connsiteX22" fmla="*/ 534268 w 2335404"/>
              <a:gd name="connsiteY22" fmla="*/ 375599 h 3903991"/>
              <a:gd name="connsiteX0" fmla="*/ 534268 w 2335404"/>
              <a:gd name="connsiteY0" fmla="*/ 375599 h 3903991"/>
              <a:gd name="connsiteX1" fmla="*/ 877768 w 2335404"/>
              <a:gd name="connsiteY1" fmla="*/ 0 h 3903991"/>
              <a:gd name="connsiteX2" fmla="*/ 1858843 w 2335404"/>
              <a:gd name="connsiteY2" fmla="*/ 57933 h 3903991"/>
              <a:gd name="connsiteX3" fmla="*/ 2262460 w 2335404"/>
              <a:gd name="connsiteY3" fmla="*/ 375599 h 3903991"/>
              <a:gd name="connsiteX4" fmla="*/ 1963617 w 2335404"/>
              <a:gd name="connsiteY4" fmla="*/ 637257 h 3903991"/>
              <a:gd name="connsiteX5" fmla="*/ 1978026 w 2335404"/>
              <a:gd name="connsiteY5" fmla="*/ 975431 h 3903991"/>
              <a:gd name="connsiteX6" fmla="*/ 2158400 w 2335404"/>
              <a:gd name="connsiteY6" fmla="*/ 1567404 h 3903991"/>
              <a:gd name="connsiteX7" fmla="*/ 2028826 w 2335404"/>
              <a:gd name="connsiteY7" fmla="*/ 1658413 h 3903991"/>
              <a:gd name="connsiteX8" fmla="*/ 2236145 w 2335404"/>
              <a:gd name="connsiteY8" fmla="*/ 2032708 h 3903991"/>
              <a:gd name="connsiteX9" fmla="*/ 2144592 w 2335404"/>
              <a:gd name="connsiteY9" fmla="*/ 2194187 h 3903991"/>
              <a:gd name="connsiteX10" fmla="*/ 2163642 w 2335404"/>
              <a:gd name="connsiteY10" fmla="*/ 2049356 h 3903991"/>
              <a:gd name="connsiteX11" fmla="*/ 2279651 w 2335404"/>
              <a:gd name="connsiteY11" fmla="*/ 2535483 h 3903991"/>
              <a:gd name="connsiteX12" fmla="*/ 2182693 w 2335404"/>
              <a:gd name="connsiteY12" fmla="*/ 2954547 h 3903991"/>
              <a:gd name="connsiteX13" fmla="*/ 2239842 w 2335404"/>
              <a:gd name="connsiteY13" fmla="*/ 3135586 h 3903991"/>
              <a:gd name="connsiteX14" fmla="*/ 2329135 w 2335404"/>
              <a:gd name="connsiteY14" fmla="*/ 3570881 h 3903991"/>
              <a:gd name="connsiteX15" fmla="*/ 2030293 w 2335404"/>
              <a:gd name="connsiteY15" fmla="*/ 3751117 h 3903991"/>
              <a:gd name="connsiteX16" fmla="*/ 1220667 w 2335404"/>
              <a:gd name="connsiteY16" fmla="*/ 3787324 h 3903991"/>
              <a:gd name="connsiteX17" fmla="*/ 534268 w 2335404"/>
              <a:gd name="connsiteY17" fmla="*/ 3903991 h 3903991"/>
              <a:gd name="connsiteX18" fmla="*/ 371476 w 2335404"/>
              <a:gd name="connsiteY18" fmla="*/ 3153982 h 3903991"/>
              <a:gd name="connsiteX19" fmla="*/ 58617 w 2335404"/>
              <a:gd name="connsiteY19" fmla="*/ 2512814 h 3903991"/>
              <a:gd name="connsiteX20" fmla="*/ 222250 w 2335404"/>
              <a:gd name="connsiteY20" fmla="*/ 1946746 h 3903991"/>
              <a:gd name="connsiteX21" fmla="*/ 298451 w 2335404"/>
              <a:gd name="connsiteY21" fmla="*/ 1322444 h 3903991"/>
              <a:gd name="connsiteX22" fmla="*/ 0 w 2335404"/>
              <a:gd name="connsiteY22" fmla="*/ 832648 h 3903991"/>
              <a:gd name="connsiteX23" fmla="*/ 534268 w 2335404"/>
              <a:gd name="connsiteY23" fmla="*/ 375599 h 3903991"/>
              <a:gd name="connsiteX0" fmla="*/ 534268 w 2335404"/>
              <a:gd name="connsiteY0" fmla="*/ 375599 h 3903991"/>
              <a:gd name="connsiteX1" fmla="*/ 877768 w 2335404"/>
              <a:gd name="connsiteY1" fmla="*/ 0 h 3903991"/>
              <a:gd name="connsiteX2" fmla="*/ 1858843 w 2335404"/>
              <a:gd name="connsiteY2" fmla="*/ 57933 h 3903991"/>
              <a:gd name="connsiteX3" fmla="*/ 2262460 w 2335404"/>
              <a:gd name="connsiteY3" fmla="*/ 375599 h 3903991"/>
              <a:gd name="connsiteX4" fmla="*/ 1963617 w 2335404"/>
              <a:gd name="connsiteY4" fmla="*/ 637257 h 3903991"/>
              <a:gd name="connsiteX5" fmla="*/ 1978026 w 2335404"/>
              <a:gd name="connsiteY5" fmla="*/ 975431 h 3903991"/>
              <a:gd name="connsiteX6" fmla="*/ 2158400 w 2335404"/>
              <a:gd name="connsiteY6" fmla="*/ 1567404 h 3903991"/>
              <a:gd name="connsiteX7" fmla="*/ 2028826 w 2335404"/>
              <a:gd name="connsiteY7" fmla="*/ 1658413 h 3903991"/>
              <a:gd name="connsiteX8" fmla="*/ 2236145 w 2335404"/>
              <a:gd name="connsiteY8" fmla="*/ 2032708 h 3903991"/>
              <a:gd name="connsiteX9" fmla="*/ 2144592 w 2335404"/>
              <a:gd name="connsiteY9" fmla="*/ 2194187 h 3903991"/>
              <a:gd name="connsiteX10" fmla="*/ 2163642 w 2335404"/>
              <a:gd name="connsiteY10" fmla="*/ 2324534 h 3903991"/>
              <a:gd name="connsiteX11" fmla="*/ 2279651 w 2335404"/>
              <a:gd name="connsiteY11" fmla="*/ 2535483 h 3903991"/>
              <a:gd name="connsiteX12" fmla="*/ 2182693 w 2335404"/>
              <a:gd name="connsiteY12" fmla="*/ 2954547 h 3903991"/>
              <a:gd name="connsiteX13" fmla="*/ 2239842 w 2335404"/>
              <a:gd name="connsiteY13" fmla="*/ 3135586 h 3903991"/>
              <a:gd name="connsiteX14" fmla="*/ 2329135 w 2335404"/>
              <a:gd name="connsiteY14" fmla="*/ 3570881 h 3903991"/>
              <a:gd name="connsiteX15" fmla="*/ 2030293 w 2335404"/>
              <a:gd name="connsiteY15" fmla="*/ 3751117 h 3903991"/>
              <a:gd name="connsiteX16" fmla="*/ 1220667 w 2335404"/>
              <a:gd name="connsiteY16" fmla="*/ 3787324 h 3903991"/>
              <a:gd name="connsiteX17" fmla="*/ 534268 w 2335404"/>
              <a:gd name="connsiteY17" fmla="*/ 3903991 h 3903991"/>
              <a:gd name="connsiteX18" fmla="*/ 371476 w 2335404"/>
              <a:gd name="connsiteY18" fmla="*/ 3153982 h 3903991"/>
              <a:gd name="connsiteX19" fmla="*/ 58617 w 2335404"/>
              <a:gd name="connsiteY19" fmla="*/ 2512814 h 3903991"/>
              <a:gd name="connsiteX20" fmla="*/ 222250 w 2335404"/>
              <a:gd name="connsiteY20" fmla="*/ 1946746 h 3903991"/>
              <a:gd name="connsiteX21" fmla="*/ 298451 w 2335404"/>
              <a:gd name="connsiteY21" fmla="*/ 1322444 h 3903991"/>
              <a:gd name="connsiteX22" fmla="*/ 0 w 2335404"/>
              <a:gd name="connsiteY22" fmla="*/ 832648 h 3903991"/>
              <a:gd name="connsiteX23" fmla="*/ 534268 w 2335404"/>
              <a:gd name="connsiteY23" fmla="*/ 375599 h 3903991"/>
              <a:gd name="connsiteX0" fmla="*/ 534268 w 2335404"/>
              <a:gd name="connsiteY0" fmla="*/ 386345 h 3914737"/>
              <a:gd name="connsiteX1" fmla="*/ 877768 w 2335404"/>
              <a:gd name="connsiteY1" fmla="*/ 10746 h 3914737"/>
              <a:gd name="connsiteX2" fmla="*/ 1468317 w 2335404"/>
              <a:gd name="connsiteY2" fmla="*/ 141095 h 3914737"/>
              <a:gd name="connsiteX3" fmla="*/ 1858843 w 2335404"/>
              <a:gd name="connsiteY3" fmla="*/ 68679 h 3914737"/>
              <a:gd name="connsiteX4" fmla="*/ 2262460 w 2335404"/>
              <a:gd name="connsiteY4" fmla="*/ 386345 h 3914737"/>
              <a:gd name="connsiteX5" fmla="*/ 1963617 w 2335404"/>
              <a:gd name="connsiteY5" fmla="*/ 648003 h 3914737"/>
              <a:gd name="connsiteX6" fmla="*/ 1978026 w 2335404"/>
              <a:gd name="connsiteY6" fmla="*/ 986177 h 3914737"/>
              <a:gd name="connsiteX7" fmla="*/ 2158400 w 2335404"/>
              <a:gd name="connsiteY7" fmla="*/ 1578150 h 3914737"/>
              <a:gd name="connsiteX8" fmla="*/ 2028826 w 2335404"/>
              <a:gd name="connsiteY8" fmla="*/ 1669159 h 3914737"/>
              <a:gd name="connsiteX9" fmla="*/ 2236145 w 2335404"/>
              <a:gd name="connsiteY9" fmla="*/ 2043454 h 3914737"/>
              <a:gd name="connsiteX10" fmla="*/ 2144592 w 2335404"/>
              <a:gd name="connsiteY10" fmla="*/ 2204933 h 3914737"/>
              <a:gd name="connsiteX11" fmla="*/ 2163642 w 2335404"/>
              <a:gd name="connsiteY11" fmla="*/ 2335280 h 3914737"/>
              <a:gd name="connsiteX12" fmla="*/ 2279651 w 2335404"/>
              <a:gd name="connsiteY12" fmla="*/ 2546229 h 3914737"/>
              <a:gd name="connsiteX13" fmla="*/ 2182693 w 2335404"/>
              <a:gd name="connsiteY13" fmla="*/ 2965293 h 3914737"/>
              <a:gd name="connsiteX14" fmla="*/ 2239842 w 2335404"/>
              <a:gd name="connsiteY14" fmla="*/ 3146332 h 3914737"/>
              <a:gd name="connsiteX15" fmla="*/ 2329135 w 2335404"/>
              <a:gd name="connsiteY15" fmla="*/ 3581627 h 3914737"/>
              <a:gd name="connsiteX16" fmla="*/ 2030293 w 2335404"/>
              <a:gd name="connsiteY16" fmla="*/ 3761863 h 3914737"/>
              <a:gd name="connsiteX17" fmla="*/ 1220667 w 2335404"/>
              <a:gd name="connsiteY17" fmla="*/ 3798070 h 3914737"/>
              <a:gd name="connsiteX18" fmla="*/ 534268 w 2335404"/>
              <a:gd name="connsiteY18" fmla="*/ 3914737 h 3914737"/>
              <a:gd name="connsiteX19" fmla="*/ 371476 w 2335404"/>
              <a:gd name="connsiteY19" fmla="*/ 3164728 h 3914737"/>
              <a:gd name="connsiteX20" fmla="*/ 58617 w 2335404"/>
              <a:gd name="connsiteY20" fmla="*/ 2523560 h 3914737"/>
              <a:gd name="connsiteX21" fmla="*/ 222250 w 2335404"/>
              <a:gd name="connsiteY21" fmla="*/ 1957492 h 3914737"/>
              <a:gd name="connsiteX22" fmla="*/ 298451 w 2335404"/>
              <a:gd name="connsiteY22" fmla="*/ 1333190 h 3914737"/>
              <a:gd name="connsiteX23" fmla="*/ 0 w 2335404"/>
              <a:gd name="connsiteY23" fmla="*/ 843394 h 3914737"/>
              <a:gd name="connsiteX24" fmla="*/ 534268 w 2335404"/>
              <a:gd name="connsiteY24" fmla="*/ 386345 h 3914737"/>
              <a:gd name="connsiteX0" fmla="*/ 534268 w 2335404"/>
              <a:gd name="connsiteY0" fmla="*/ 386345 h 3914737"/>
              <a:gd name="connsiteX1" fmla="*/ 877768 w 2335404"/>
              <a:gd name="connsiteY1" fmla="*/ 10746 h 3914737"/>
              <a:gd name="connsiteX2" fmla="*/ 1468317 w 2335404"/>
              <a:gd name="connsiteY2" fmla="*/ 141095 h 3914737"/>
              <a:gd name="connsiteX3" fmla="*/ 1858843 w 2335404"/>
              <a:gd name="connsiteY3" fmla="*/ 68679 h 3914737"/>
              <a:gd name="connsiteX4" fmla="*/ 2262460 w 2335404"/>
              <a:gd name="connsiteY4" fmla="*/ 386345 h 3914737"/>
              <a:gd name="connsiteX5" fmla="*/ 1963617 w 2335404"/>
              <a:gd name="connsiteY5" fmla="*/ 648003 h 3914737"/>
              <a:gd name="connsiteX6" fmla="*/ 1787526 w 2335404"/>
              <a:gd name="connsiteY6" fmla="*/ 957211 h 3914737"/>
              <a:gd name="connsiteX7" fmla="*/ 2158400 w 2335404"/>
              <a:gd name="connsiteY7" fmla="*/ 1578150 h 3914737"/>
              <a:gd name="connsiteX8" fmla="*/ 2028826 w 2335404"/>
              <a:gd name="connsiteY8" fmla="*/ 1669159 h 3914737"/>
              <a:gd name="connsiteX9" fmla="*/ 2236145 w 2335404"/>
              <a:gd name="connsiteY9" fmla="*/ 2043454 h 3914737"/>
              <a:gd name="connsiteX10" fmla="*/ 2144592 w 2335404"/>
              <a:gd name="connsiteY10" fmla="*/ 2204933 h 3914737"/>
              <a:gd name="connsiteX11" fmla="*/ 2163642 w 2335404"/>
              <a:gd name="connsiteY11" fmla="*/ 2335280 h 3914737"/>
              <a:gd name="connsiteX12" fmla="*/ 2279651 w 2335404"/>
              <a:gd name="connsiteY12" fmla="*/ 2546229 h 3914737"/>
              <a:gd name="connsiteX13" fmla="*/ 2182693 w 2335404"/>
              <a:gd name="connsiteY13" fmla="*/ 2965293 h 3914737"/>
              <a:gd name="connsiteX14" fmla="*/ 2239842 w 2335404"/>
              <a:gd name="connsiteY14" fmla="*/ 3146332 h 3914737"/>
              <a:gd name="connsiteX15" fmla="*/ 2329135 w 2335404"/>
              <a:gd name="connsiteY15" fmla="*/ 3581627 h 3914737"/>
              <a:gd name="connsiteX16" fmla="*/ 2030293 w 2335404"/>
              <a:gd name="connsiteY16" fmla="*/ 3761863 h 3914737"/>
              <a:gd name="connsiteX17" fmla="*/ 1220667 w 2335404"/>
              <a:gd name="connsiteY17" fmla="*/ 3798070 h 3914737"/>
              <a:gd name="connsiteX18" fmla="*/ 534268 w 2335404"/>
              <a:gd name="connsiteY18" fmla="*/ 3914737 h 3914737"/>
              <a:gd name="connsiteX19" fmla="*/ 371476 w 2335404"/>
              <a:gd name="connsiteY19" fmla="*/ 3164728 h 3914737"/>
              <a:gd name="connsiteX20" fmla="*/ 58617 w 2335404"/>
              <a:gd name="connsiteY20" fmla="*/ 2523560 h 3914737"/>
              <a:gd name="connsiteX21" fmla="*/ 222250 w 2335404"/>
              <a:gd name="connsiteY21" fmla="*/ 1957492 h 3914737"/>
              <a:gd name="connsiteX22" fmla="*/ 298451 w 2335404"/>
              <a:gd name="connsiteY22" fmla="*/ 1333190 h 3914737"/>
              <a:gd name="connsiteX23" fmla="*/ 0 w 2335404"/>
              <a:gd name="connsiteY23" fmla="*/ 843394 h 3914737"/>
              <a:gd name="connsiteX24" fmla="*/ 534268 w 2335404"/>
              <a:gd name="connsiteY24" fmla="*/ 386345 h 3914737"/>
              <a:gd name="connsiteX0" fmla="*/ 534268 w 2335404"/>
              <a:gd name="connsiteY0" fmla="*/ 386345 h 3914737"/>
              <a:gd name="connsiteX1" fmla="*/ 877768 w 2335404"/>
              <a:gd name="connsiteY1" fmla="*/ 10746 h 3914737"/>
              <a:gd name="connsiteX2" fmla="*/ 1468317 w 2335404"/>
              <a:gd name="connsiteY2" fmla="*/ 141095 h 3914737"/>
              <a:gd name="connsiteX3" fmla="*/ 1858843 w 2335404"/>
              <a:gd name="connsiteY3" fmla="*/ 68679 h 3914737"/>
              <a:gd name="connsiteX4" fmla="*/ 2262460 w 2335404"/>
              <a:gd name="connsiteY4" fmla="*/ 386345 h 3914737"/>
              <a:gd name="connsiteX5" fmla="*/ 1963617 w 2335404"/>
              <a:gd name="connsiteY5" fmla="*/ 648003 h 3914737"/>
              <a:gd name="connsiteX6" fmla="*/ 1787526 w 2335404"/>
              <a:gd name="connsiteY6" fmla="*/ 957211 h 3914737"/>
              <a:gd name="connsiteX7" fmla="*/ 1963617 w 2335404"/>
              <a:gd name="connsiteY7" fmla="*/ 1198360 h 3914737"/>
              <a:gd name="connsiteX8" fmla="*/ 2158400 w 2335404"/>
              <a:gd name="connsiteY8" fmla="*/ 1578150 h 3914737"/>
              <a:gd name="connsiteX9" fmla="*/ 2028826 w 2335404"/>
              <a:gd name="connsiteY9" fmla="*/ 1669159 h 3914737"/>
              <a:gd name="connsiteX10" fmla="*/ 2236145 w 2335404"/>
              <a:gd name="connsiteY10" fmla="*/ 2043454 h 3914737"/>
              <a:gd name="connsiteX11" fmla="*/ 2144592 w 2335404"/>
              <a:gd name="connsiteY11" fmla="*/ 2204933 h 3914737"/>
              <a:gd name="connsiteX12" fmla="*/ 2163642 w 2335404"/>
              <a:gd name="connsiteY12" fmla="*/ 2335280 h 3914737"/>
              <a:gd name="connsiteX13" fmla="*/ 2279651 w 2335404"/>
              <a:gd name="connsiteY13" fmla="*/ 2546229 h 3914737"/>
              <a:gd name="connsiteX14" fmla="*/ 2182693 w 2335404"/>
              <a:gd name="connsiteY14" fmla="*/ 2965293 h 3914737"/>
              <a:gd name="connsiteX15" fmla="*/ 2239842 w 2335404"/>
              <a:gd name="connsiteY15" fmla="*/ 3146332 h 3914737"/>
              <a:gd name="connsiteX16" fmla="*/ 2329135 w 2335404"/>
              <a:gd name="connsiteY16" fmla="*/ 3581627 h 3914737"/>
              <a:gd name="connsiteX17" fmla="*/ 2030293 w 2335404"/>
              <a:gd name="connsiteY17" fmla="*/ 3761863 h 3914737"/>
              <a:gd name="connsiteX18" fmla="*/ 1220667 w 2335404"/>
              <a:gd name="connsiteY18" fmla="*/ 3798070 h 3914737"/>
              <a:gd name="connsiteX19" fmla="*/ 534268 w 2335404"/>
              <a:gd name="connsiteY19" fmla="*/ 3914737 h 3914737"/>
              <a:gd name="connsiteX20" fmla="*/ 371476 w 2335404"/>
              <a:gd name="connsiteY20" fmla="*/ 3164728 h 3914737"/>
              <a:gd name="connsiteX21" fmla="*/ 58617 w 2335404"/>
              <a:gd name="connsiteY21" fmla="*/ 2523560 h 3914737"/>
              <a:gd name="connsiteX22" fmla="*/ 222250 w 2335404"/>
              <a:gd name="connsiteY22" fmla="*/ 1957492 h 3914737"/>
              <a:gd name="connsiteX23" fmla="*/ 298451 w 2335404"/>
              <a:gd name="connsiteY23" fmla="*/ 1333190 h 3914737"/>
              <a:gd name="connsiteX24" fmla="*/ 0 w 2335404"/>
              <a:gd name="connsiteY24" fmla="*/ 843394 h 3914737"/>
              <a:gd name="connsiteX25" fmla="*/ 534268 w 2335404"/>
              <a:gd name="connsiteY25" fmla="*/ 386345 h 3914737"/>
              <a:gd name="connsiteX0" fmla="*/ 534268 w 2335404"/>
              <a:gd name="connsiteY0" fmla="*/ 386345 h 3914737"/>
              <a:gd name="connsiteX1" fmla="*/ 877768 w 2335404"/>
              <a:gd name="connsiteY1" fmla="*/ 10746 h 3914737"/>
              <a:gd name="connsiteX2" fmla="*/ 1468317 w 2335404"/>
              <a:gd name="connsiteY2" fmla="*/ 141095 h 3914737"/>
              <a:gd name="connsiteX3" fmla="*/ 1858843 w 2335404"/>
              <a:gd name="connsiteY3" fmla="*/ 68679 h 3914737"/>
              <a:gd name="connsiteX4" fmla="*/ 2262460 w 2335404"/>
              <a:gd name="connsiteY4" fmla="*/ 386345 h 3914737"/>
              <a:gd name="connsiteX5" fmla="*/ 1963617 w 2335404"/>
              <a:gd name="connsiteY5" fmla="*/ 648003 h 3914737"/>
              <a:gd name="connsiteX6" fmla="*/ 1787526 w 2335404"/>
              <a:gd name="connsiteY6" fmla="*/ 957211 h 3914737"/>
              <a:gd name="connsiteX7" fmla="*/ 1963617 w 2335404"/>
              <a:gd name="connsiteY7" fmla="*/ 1198360 h 3914737"/>
              <a:gd name="connsiteX8" fmla="*/ 2158400 w 2335404"/>
              <a:gd name="connsiteY8" fmla="*/ 1578150 h 3914737"/>
              <a:gd name="connsiteX9" fmla="*/ 2028826 w 2335404"/>
              <a:gd name="connsiteY9" fmla="*/ 1669159 h 3914737"/>
              <a:gd name="connsiteX10" fmla="*/ 2236145 w 2335404"/>
              <a:gd name="connsiteY10" fmla="*/ 2043454 h 3914737"/>
              <a:gd name="connsiteX11" fmla="*/ 2144592 w 2335404"/>
              <a:gd name="connsiteY11" fmla="*/ 2204933 h 3914737"/>
              <a:gd name="connsiteX12" fmla="*/ 2163642 w 2335404"/>
              <a:gd name="connsiteY12" fmla="*/ 2335280 h 3914737"/>
              <a:gd name="connsiteX13" fmla="*/ 2279651 w 2335404"/>
              <a:gd name="connsiteY13" fmla="*/ 2546229 h 3914737"/>
              <a:gd name="connsiteX14" fmla="*/ 2182693 w 2335404"/>
              <a:gd name="connsiteY14" fmla="*/ 2965293 h 3914737"/>
              <a:gd name="connsiteX15" fmla="*/ 2239842 w 2335404"/>
              <a:gd name="connsiteY15" fmla="*/ 3146332 h 3914737"/>
              <a:gd name="connsiteX16" fmla="*/ 2329135 w 2335404"/>
              <a:gd name="connsiteY16" fmla="*/ 3581627 h 3914737"/>
              <a:gd name="connsiteX17" fmla="*/ 2030293 w 2335404"/>
              <a:gd name="connsiteY17" fmla="*/ 3761863 h 3914737"/>
              <a:gd name="connsiteX18" fmla="*/ 1220667 w 2335404"/>
              <a:gd name="connsiteY18" fmla="*/ 3798070 h 3914737"/>
              <a:gd name="connsiteX19" fmla="*/ 534268 w 2335404"/>
              <a:gd name="connsiteY19" fmla="*/ 3914737 h 3914737"/>
              <a:gd name="connsiteX20" fmla="*/ 371476 w 2335404"/>
              <a:gd name="connsiteY20" fmla="*/ 3164728 h 3914737"/>
              <a:gd name="connsiteX21" fmla="*/ 58617 w 2335404"/>
              <a:gd name="connsiteY21" fmla="*/ 2523560 h 3914737"/>
              <a:gd name="connsiteX22" fmla="*/ 222250 w 2335404"/>
              <a:gd name="connsiteY22" fmla="*/ 1957492 h 3914737"/>
              <a:gd name="connsiteX23" fmla="*/ 230067 w 2335404"/>
              <a:gd name="connsiteY23" fmla="*/ 1560437 h 3914737"/>
              <a:gd name="connsiteX24" fmla="*/ 298451 w 2335404"/>
              <a:gd name="connsiteY24" fmla="*/ 1333190 h 3914737"/>
              <a:gd name="connsiteX25" fmla="*/ 0 w 2335404"/>
              <a:gd name="connsiteY25" fmla="*/ 843394 h 3914737"/>
              <a:gd name="connsiteX26" fmla="*/ 534268 w 2335404"/>
              <a:gd name="connsiteY26" fmla="*/ 386345 h 3914737"/>
              <a:gd name="connsiteX0" fmla="*/ 534268 w 2335404"/>
              <a:gd name="connsiteY0" fmla="*/ 386345 h 3914737"/>
              <a:gd name="connsiteX1" fmla="*/ 877768 w 2335404"/>
              <a:gd name="connsiteY1" fmla="*/ 10746 h 3914737"/>
              <a:gd name="connsiteX2" fmla="*/ 1468317 w 2335404"/>
              <a:gd name="connsiteY2" fmla="*/ 141095 h 3914737"/>
              <a:gd name="connsiteX3" fmla="*/ 1858843 w 2335404"/>
              <a:gd name="connsiteY3" fmla="*/ 68679 h 3914737"/>
              <a:gd name="connsiteX4" fmla="*/ 2262460 w 2335404"/>
              <a:gd name="connsiteY4" fmla="*/ 386345 h 3914737"/>
              <a:gd name="connsiteX5" fmla="*/ 1963617 w 2335404"/>
              <a:gd name="connsiteY5" fmla="*/ 648003 h 3914737"/>
              <a:gd name="connsiteX6" fmla="*/ 1787526 w 2335404"/>
              <a:gd name="connsiteY6" fmla="*/ 957211 h 3914737"/>
              <a:gd name="connsiteX7" fmla="*/ 1963617 w 2335404"/>
              <a:gd name="connsiteY7" fmla="*/ 1198360 h 3914737"/>
              <a:gd name="connsiteX8" fmla="*/ 2158400 w 2335404"/>
              <a:gd name="connsiteY8" fmla="*/ 1578150 h 3914737"/>
              <a:gd name="connsiteX9" fmla="*/ 2028826 w 2335404"/>
              <a:gd name="connsiteY9" fmla="*/ 1669159 h 3914737"/>
              <a:gd name="connsiteX10" fmla="*/ 2236145 w 2335404"/>
              <a:gd name="connsiteY10" fmla="*/ 2043454 h 3914737"/>
              <a:gd name="connsiteX11" fmla="*/ 2144592 w 2335404"/>
              <a:gd name="connsiteY11" fmla="*/ 2204933 h 3914737"/>
              <a:gd name="connsiteX12" fmla="*/ 2163642 w 2335404"/>
              <a:gd name="connsiteY12" fmla="*/ 2335280 h 3914737"/>
              <a:gd name="connsiteX13" fmla="*/ 2279651 w 2335404"/>
              <a:gd name="connsiteY13" fmla="*/ 2546229 h 3914737"/>
              <a:gd name="connsiteX14" fmla="*/ 2182693 w 2335404"/>
              <a:gd name="connsiteY14" fmla="*/ 2965293 h 3914737"/>
              <a:gd name="connsiteX15" fmla="*/ 2239842 w 2335404"/>
              <a:gd name="connsiteY15" fmla="*/ 3146332 h 3914737"/>
              <a:gd name="connsiteX16" fmla="*/ 2329135 w 2335404"/>
              <a:gd name="connsiteY16" fmla="*/ 3581627 h 3914737"/>
              <a:gd name="connsiteX17" fmla="*/ 2030293 w 2335404"/>
              <a:gd name="connsiteY17" fmla="*/ 3761863 h 3914737"/>
              <a:gd name="connsiteX18" fmla="*/ 1220667 w 2335404"/>
              <a:gd name="connsiteY18" fmla="*/ 3798070 h 3914737"/>
              <a:gd name="connsiteX19" fmla="*/ 534268 w 2335404"/>
              <a:gd name="connsiteY19" fmla="*/ 3914737 h 3914737"/>
              <a:gd name="connsiteX20" fmla="*/ 371476 w 2335404"/>
              <a:gd name="connsiteY20" fmla="*/ 3164728 h 3914737"/>
              <a:gd name="connsiteX21" fmla="*/ 58617 w 2335404"/>
              <a:gd name="connsiteY21" fmla="*/ 2523560 h 3914737"/>
              <a:gd name="connsiteX22" fmla="*/ 222250 w 2335404"/>
              <a:gd name="connsiteY22" fmla="*/ 1957492 h 3914737"/>
              <a:gd name="connsiteX23" fmla="*/ 230067 w 2335404"/>
              <a:gd name="connsiteY23" fmla="*/ 1560437 h 3914737"/>
              <a:gd name="connsiteX24" fmla="*/ 298451 w 2335404"/>
              <a:gd name="connsiteY24" fmla="*/ 1333190 h 3914737"/>
              <a:gd name="connsiteX25" fmla="*/ 0 w 2335404"/>
              <a:gd name="connsiteY25" fmla="*/ 843394 h 3914737"/>
              <a:gd name="connsiteX26" fmla="*/ 258642 w 2335404"/>
              <a:gd name="connsiteY26" fmla="*/ 539381 h 3914737"/>
              <a:gd name="connsiteX27" fmla="*/ 534268 w 2335404"/>
              <a:gd name="connsiteY27" fmla="*/ 386345 h 3914737"/>
              <a:gd name="connsiteX0" fmla="*/ 534268 w 2335404"/>
              <a:gd name="connsiteY0" fmla="*/ 386345 h 3914737"/>
              <a:gd name="connsiteX1" fmla="*/ 877768 w 2335404"/>
              <a:gd name="connsiteY1" fmla="*/ 10746 h 3914737"/>
              <a:gd name="connsiteX2" fmla="*/ 1468317 w 2335404"/>
              <a:gd name="connsiteY2" fmla="*/ 141095 h 3914737"/>
              <a:gd name="connsiteX3" fmla="*/ 1858843 w 2335404"/>
              <a:gd name="connsiteY3" fmla="*/ 68679 h 3914737"/>
              <a:gd name="connsiteX4" fmla="*/ 2262460 w 2335404"/>
              <a:gd name="connsiteY4" fmla="*/ 386345 h 3914737"/>
              <a:gd name="connsiteX5" fmla="*/ 1963617 w 2335404"/>
              <a:gd name="connsiteY5" fmla="*/ 648003 h 3914737"/>
              <a:gd name="connsiteX6" fmla="*/ 1787526 w 2335404"/>
              <a:gd name="connsiteY6" fmla="*/ 957211 h 3914737"/>
              <a:gd name="connsiteX7" fmla="*/ 1963617 w 2335404"/>
              <a:gd name="connsiteY7" fmla="*/ 1198360 h 3914737"/>
              <a:gd name="connsiteX8" fmla="*/ 2158400 w 2335404"/>
              <a:gd name="connsiteY8" fmla="*/ 1578150 h 3914737"/>
              <a:gd name="connsiteX9" fmla="*/ 2028826 w 2335404"/>
              <a:gd name="connsiteY9" fmla="*/ 1669159 h 3914737"/>
              <a:gd name="connsiteX10" fmla="*/ 2236145 w 2335404"/>
              <a:gd name="connsiteY10" fmla="*/ 2043454 h 3914737"/>
              <a:gd name="connsiteX11" fmla="*/ 2144592 w 2335404"/>
              <a:gd name="connsiteY11" fmla="*/ 2204933 h 3914737"/>
              <a:gd name="connsiteX12" fmla="*/ 2163642 w 2335404"/>
              <a:gd name="connsiteY12" fmla="*/ 2335280 h 3914737"/>
              <a:gd name="connsiteX13" fmla="*/ 2279651 w 2335404"/>
              <a:gd name="connsiteY13" fmla="*/ 2546229 h 3914737"/>
              <a:gd name="connsiteX14" fmla="*/ 2182693 w 2335404"/>
              <a:gd name="connsiteY14" fmla="*/ 2965293 h 3914737"/>
              <a:gd name="connsiteX15" fmla="*/ 2239842 w 2335404"/>
              <a:gd name="connsiteY15" fmla="*/ 3146332 h 3914737"/>
              <a:gd name="connsiteX16" fmla="*/ 2329135 w 2335404"/>
              <a:gd name="connsiteY16" fmla="*/ 3581627 h 3914737"/>
              <a:gd name="connsiteX17" fmla="*/ 2030293 w 2335404"/>
              <a:gd name="connsiteY17" fmla="*/ 3761863 h 3914737"/>
              <a:gd name="connsiteX18" fmla="*/ 1220667 w 2335404"/>
              <a:gd name="connsiteY18" fmla="*/ 3798070 h 3914737"/>
              <a:gd name="connsiteX19" fmla="*/ 534268 w 2335404"/>
              <a:gd name="connsiteY19" fmla="*/ 3914737 h 3914737"/>
              <a:gd name="connsiteX20" fmla="*/ 601542 w 2335404"/>
              <a:gd name="connsiteY20" fmla="*/ 3428753 h 3914737"/>
              <a:gd name="connsiteX21" fmla="*/ 371476 w 2335404"/>
              <a:gd name="connsiteY21" fmla="*/ 3164728 h 3914737"/>
              <a:gd name="connsiteX22" fmla="*/ 58617 w 2335404"/>
              <a:gd name="connsiteY22" fmla="*/ 2523560 h 3914737"/>
              <a:gd name="connsiteX23" fmla="*/ 222250 w 2335404"/>
              <a:gd name="connsiteY23" fmla="*/ 1957492 h 3914737"/>
              <a:gd name="connsiteX24" fmla="*/ 230067 w 2335404"/>
              <a:gd name="connsiteY24" fmla="*/ 1560437 h 3914737"/>
              <a:gd name="connsiteX25" fmla="*/ 298451 w 2335404"/>
              <a:gd name="connsiteY25" fmla="*/ 1333190 h 3914737"/>
              <a:gd name="connsiteX26" fmla="*/ 0 w 2335404"/>
              <a:gd name="connsiteY26" fmla="*/ 843394 h 3914737"/>
              <a:gd name="connsiteX27" fmla="*/ 258642 w 2335404"/>
              <a:gd name="connsiteY27" fmla="*/ 539381 h 3914737"/>
              <a:gd name="connsiteX28" fmla="*/ 534268 w 2335404"/>
              <a:gd name="connsiteY28" fmla="*/ 386345 h 3914737"/>
              <a:gd name="connsiteX0" fmla="*/ 534268 w 2335404"/>
              <a:gd name="connsiteY0" fmla="*/ 386345 h 3798872"/>
              <a:gd name="connsiteX1" fmla="*/ 877768 w 2335404"/>
              <a:gd name="connsiteY1" fmla="*/ 10746 h 3798872"/>
              <a:gd name="connsiteX2" fmla="*/ 1468317 w 2335404"/>
              <a:gd name="connsiteY2" fmla="*/ 141095 h 3798872"/>
              <a:gd name="connsiteX3" fmla="*/ 1858843 w 2335404"/>
              <a:gd name="connsiteY3" fmla="*/ 68679 h 3798872"/>
              <a:gd name="connsiteX4" fmla="*/ 2262460 w 2335404"/>
              <a:gd name="connsiteY4" fmla="*/ 386345 h 3798872"/>
              <a:gd name="connsiteX5" fmla="*/ 1963617 w 2335404"/>
              <a:gd name="connsiteY5" fmla="*/ 648003 h 3798872"/>
              <a:gd name="connsiteX6" fmla="*/ 1787526 w 2335404"/>
              <a:gd name="connsiteY6" fmla="*/ 957211 h 3798872"/>
              <a:gd name="connsiteX7" fmla="*/ 1963617 w 2335404"/>
              <a:gd name="connsiteY7" fmla="*/ 1198360 h 3798872"/>
              <a:gd name="connsiteX8" fmla="*/ 2158400 w 2335404"/>
              <a:gd name="connsiteY8" fmla="*/ 1578150 h 3798872"/>
              <a:gd name="connsiteX9" fmla="*/ 2028826 w 2335404"/>
              <a:gd name="connsiteY9" fmla="*/ 1669159 h 3798872"/>
              <a:gd name="connsiteX10" fmla="*/ 2236145 w 2335404"/>
              <a:gd name="connsiteY10" fmla="*/ 2043454 h 3798872"/>
              <a:gd name="connsiteX11" fmla="*/ 2144592 w 2335404"/>
              <a:gd name="connsiteY11" fmla="*/ 2204933 h 3798872"/>
              <a:gd name="connsiteX12" fmla="*/ 2163642 w 2335404"/>
              <a:gd name="connsiteY12" fmla="*/ 2335280 h 3798872"/>
              <a:gd name="connsiteX13" fmla="*/ 2279651 w 2335404"/>
              <a:gd name="connsiteY13" fmla="*/ 2546229 h 3798872"/>
              <a:gd name="connsiteX14" fmla="*/ 2182693 w 2335404"/>
              <a:gd name="connsiteY14" fmla="*/ 2965293 h 3798872"/>
              <a:gd name="connsiteX15" fmla="*/ 2239842 w 2335404"/>
              <a:gd name="connsiteY15" fmla="*/ 3146332 h 3798872"/>
              <a:gd name="connsiteX16" fmla="*/ 2329135 w 2335404"/>
              <a:gd name="connsiteY16" fmla="*/ 3581627 h 3798872"/>
              <a:gd name="connsiteX17" fmla="*/ 2030293 w 2335404"/>
              <a:gd name="connsiteY17" fmla="*/ 3761863 h 3798872"/>
              <a:gd name="connsiteX18" fmla="*/ 1220667 w 2335404"/>
              <a:gd name="connsiteY18" fmla="*/ 3798070 h 3798872"/>
              <a:gd name="connsiteX19" fmla="*/ 677143 w 2335404"/>
              <a:gd name="connsiteY19" fmla="*/ 3798872 h 3798872"/>
              <a:gd name="connsiteX20" fmla="*/ 601542 w 2335404"/>
              <a:gd name="connsiteY20" fmla="*/ 3428753 h 3798872"/>
              <a:gd name="connsiteX21" fmla="*/ 371476 w 2335404"/>
              <a:gd name="connsiteY21" fmla="*/ 3164728 h 3798872"/>
              <a:gd name="connsiteX22" fmla="*/ 58617 w 2335404"/>
              <a:gd name="connsiteY22" fmla="*/ 2523560 h 3798872"/>
              <a:gd name="connsiteX23" fmla="*/ 222250 w 2335404"/>
              <a:gd name="connsiteY23" fmla="*/ 1957492 h 3798872"/>
              <a:gd name="connsiteX24" fmla="*/ 230067 w 2335404"/>
              <a:gd name="connsiteY24" fmla="*/ 1560437 h 3798872"/>
              <a:gd name="connsiteX25" fmla="*/ 298451 w 2335404"/>
              <a:gd name="connsiteY25" fmla="*/ 1333190 h 3798872"/>
              <a:gd name="connsiteX26" fmla="*/ 0 w 2335404"/>
              <a:gd name="connsiteY26" fmla="*/ 843394 h 3798872"/>
              <a:gd name="connsiteX27" fmla="*/ 258642 w 2335404"/>
              <a:gd name="connsiteY27" fmla="*/ 539381 h 3798872"/>
              <a:gd name="connsiteX28" fmla="*/ 534268 w 2335404"/>
              <a:gd name="connsiteY28" fmla="*/ 386345 h 3798872"/>
              <a:gd name="connsiteX0" fmla="*/ 534268 w 2335404"/>
              <a:gd name="connsiteY0" fmla="*/ 386345 h 3798872"/>
              <a:gd name="connsiteX1" fmla="*/ 877768 w 2335404"/>
              <a:gd name="connsiteY1" fmla="*/ 10746 h 3798872"/>
              <a:gd name="connsiteX2" fmla="*/ 1468317 w 2335404"/>
              <a:gd name="connsiteY2" fmla="*/ 141095 h 3798872"/>
              <a:gd name="connsiteX3" fmla="*/ 1858843 w 2335404"/>
              <a:gd name="connsiteY3" fmla="*/ 68679 h 3798872"/>
              <a:gd name="connsiteX4" fmla="*/ 2262460 w 2335404"/>
              <a:gd name="connsiteY4" fmla="*/ 386345 h 3798872"/>
              <a:gd name="connsiteX5" fmla="*/ 1963617 w 2335404"/>
              <a:gd name="connsiteY5" fmla="*/ 648003 h 3798872"/>
              <a:gd name="connsiteX6" fmla="*/ 1787526 w 2335404"/>
              <a:gd name="connsiteY6" fmla="*/ 957211 h 3798872"/>
              <a:gd name="connsiteX7" fmla="*/ 1963617 w 2335404"/>
              <a:gd name="connsiteY7" fmla="*/ 1198360 h 3798872"/>
              <a:gd name="connsiteX8" fmla="*/ 2158400 w 2335404"/>
              <a:gd name="connsiteY8" fmla="*/ 1578150 h 3798872"/>
              <a:gd name="connsiteX9" fmla="*/ 2028826 w 2335404"/>
              <a:gd name="connsiteY9" fmla="*/ 1669159 h 3798872"/>
              <a:gd name="connsiteX10" fmla="*/ 2236145 w 2335404"/>
              <a:gd name="connsiteY10" fmla="*/ 2043454 h 3798872"/>
              <a:gd name="connsiteX11" fmla="*/ 2144592 w 2335404"/>
              <a:gd name="connsiteY11" fmla="*/ 2204933 h 3798872"/>
              <a:gd name="connsiteX12" fmla="*/ 2163642 w 2335404"/>
              <a:gd name="connsiteY12" fmla="*/ 2335280 h 3798872"/>
              <a:gd name="connsiteX13" fmla="*/ 2279651 w 2335404"/>
              <a:gd name="connsiteY13" fmla="*/ 2546229 h 3798872"/>
              <a:gd name="connsiteX14" fmla="*/ 2182693 w 2335404"/>
              <a:gd name="connsiteY14" fmla="*/ 2965293 h 3798872"/>
              <a:gd name="connsiteX15" fmla="*/ 2239842 w 2335404"/>
              <a:gd name="connsiteY15" fmla="*/ 3146332 h 3798872"/>
              <a:gd name="connsiteX16" fmla="*/ 2329135 w 2335404"/>
              <a:gd name="connsiteY16" fmla="*/ 3581627 h 3798872"/>
              <a:gd name="connsiteX17" fmla="*/ 2030293 w 2335404"/>
              <a:gd name="connsiteY17" fmla="*/ 3761863 h 3798872"/>
              <a:gd name="connsiteX18" fmla="*/ 1449267 w 2335404"/>
              <a:gd name="connsiteY18" fmla="*/ 3638758 h 3798872"/>
              <a:gd name="connsiteX19" fmla="*/ 1220667 w 2335404"/>
              <a:gd name="connsiteY19" fmla="*/ 3798070 h 3798872"/>
              <a:gd name="connsiteX20" fmla="*/ 677143 w 2335404"/>
              <a:gd name="connsiteY20" fmla="*/ 3798872 h 3798872"/>
              <a:gd name="connsiteX21" fmla="*/ 601542 w 2335404"/>
              <a:gd name="connsiteY21" fmla="*/ 3428753 h 3798872"/>
              <a:gd name="connsiteX22" fmla="*/ 371476 w 2335404"/>
              <a:gd name="connsiteY22" fmla="*/ 3164728 h 3798872"/>
              <a:gd name="connsiteX23" fmla="*/ 58617 w 2335404"/>
              <a:gd name="connsiteY23" fmla="*/ 2523560 h 3798872"/>
              <a:gd name="connsiteX24" fmla="*/ 222250 w 2335404"/>
              <a:gd name="connsiteY24" fmla="*/ 1957492 h 3798872"/>
              <a:gd name="connsiteX25" fmla="*/ 230067 w 2335404"/>
              <a:gd name="connsiteY25" fmla="*/ 1560437 h 3798872"/>
              <a:gd name="connsiteX26" fmla="*/ 298451 w 2335404"/>
              <a:gd name="connsiteY26" fmla="*/ 1333190 h 3798872"/>
              <a:gd name="connsiteX27" fmla="*/ 0 w 2335404"/>
              <a:gd name="connsiteY27" fmla="*/ 843394 h 3798872"/>
              <a:gd name="connsiteX28" fmla="*/ 258642 w 2335404"/>
              <a:gd name="connsiteY28" fmla="*/ 539381 h 3798872"/>
              <a:gd name="connsiteX29" fmla="*/ 534268 w 2335404"/>
              <a:gd name="connsiteY29" fmla="*/ 386345 h 3798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335404" h="3798872">
                <a:moveTo>
                  <a:pt x="534268" y="386345"/>
                </a:moveTo>
                <a:cubicBezTo>
                  <a:pt x="645593" y="386666"/>
                  <a:pt x="766443" y="10425"/>
                  <a:pt x="877768" y="10746"/>
                </a:cubicBezTo>
                <a:cubicBezTo>
                  <a:pt x="1046143" y="-44612"/>
                  <a:pt x="1304805" y="131440"/>
                  <a:pt x="1468317" y="141095"/>
                </a:cubicBezTo>
                <a:cubicBezTo>
                  <a:pt x="1631829" y="150750"/>
                  <a:pt x="1739186" y="13321"/>
                  <a:pt x="1858843" y="68679"/>
                </a:cubicBezTo>
                <a:lnTo>
                  <a:pt x="2262460" y="386345"/>
                </a:lnTo>
                <a:cubicBezTo>
                  <a:pt x="2302147" y="501003"/>
                  <a:pt x="2011023" y="548031"/>
                  <a:pt x="1963617" y="648003"/>
                </a:cubicBezTo>
                <a:cubicBezTo>
                  <a:pt x="1916211" y="747975"/>
                  <a:pt x="1790701" y="847381"/>
                  <a:pt x="1787526" y="957211"/>
                </a:cubicBezTo>
                <a:cubicBezTo>
                  <a:pt x="1784351" y="1067041"/>
                  <a:pt x="1901805" y="1094870"/>
                  <a:pt x="1963617" y="1198360"/>
                </a:cubicBezTo>
                <a:cubicBezTo>
                  <a:pt x="2025429" y="1301850"/>
                  <a:pt x="2147532" y="1499684"/>
                  <a:pt x="2158400" y="1578150"/>
                </a:cubicBezTo>
                <a:cubicBezTo>
                  <a:pt x="2169268" y="1656616"/>
                  <a:pt x="2015869" y="1591608"/>
                  <a:pt x="2028826" y="1669159"/>
                </a:cubicBezTo>
                <a:cubicBezTo>
                  <a:pt x="2041783" y="1746710"/>
                  <a:pt x="2216851" y="1954158"/>
                  <a:pt x="2236145" y="2043454"/>
                </a:cubicBezTo>
                <a:cubicBezTo>
                  <a:pt x="2255439" y="2132750"/>
                  <a:pt x="2156676" y="2202158"/>
                  <a:pt x="2144592" y="2204933"/>
                </a:cubicBezTo>
                <a:cubicBezTo>
                  <a:pt x="2132508" y="2207708"/>
                  <a:pt x="2149070" y="2253052"/>
                  <a:pt x="2163642" y="2335280"/>
                </a:cubicBezTo>
                <a:cubicBezTo>
                  <a:pt x="2178214" y="2417508"/>
                  <a:pt x="2241551" y="2462952"/>
                  <a:pt x="2279651" y="2546229"/>
                </a:cubicBezTo>
                <a:cubicBezTo>
                  <a:pt x="2317751" y="2629506"/>
                  <a:pt x="2059153" y="2902691"/>
                  <a:pt x="2182693" y="2965293"/>
                </a:cubicBezTo>
                <a:cubicBezTo>
                  <a:pt x="2306233" y="3027895"/>
                  <a:pt x="2197973" y="3067748"/>
                  <a:pt x="2239842" y="3146332"/>
                </a:cubicBezTo>
                <a:cubicBezTo>
                  <a:pt x="2281712" y="3224916"/>
                  <a:pt x="2357710" y="3499556"/>
                  <a:pt x="2329135" y="3581627"/>
                </a:cubicBezTo>
                <a:cubicBezTo>
                  <a:pt x="2300560" y="3663698"/>
                  <a:pt x="2149950" y="3733031"/>
                  <a:pt x="2030293" y="3761863"/>
                </a:cubicBezTo>
                <a:cubicBezTo>
                  <a:pt x="1910636" y="3790695"/>
                  <a:pt x="1584205" y="3632723"/>
                  <a:pt x="1449267" y="3638758"/>
                </a:cubicBezTo>
                <a:cubicBezTo>
                  <a:pt x="1314329" y="3644793"/>
                  <a:pt x="1376342" y="3790695"/>
                  <a:pt x="1220667" y="3798070"/>
                </a:cubicBezTo>
                <a:lnTo>
                  <a:pt x="677143" y="3798872"/>
                </a:lnTo>
                <a:cubicBezTo>
                  <a:pt x="526331" y="3768699"/>
                  <a:pt x="628674" y="3553754"/>
                  <a:pt x="601542" y="3428753"/>
                </a:cubicBezTo>
                <a:cubicBezTo>
                  <a:pt x="574410" y="3303752"/>
                  <a:pt x="414339" y="3346974"/>
                  <a:pt x="371476" y="3164728"/>
                </a:cubicBezTo>
                <a:cubicBezTo>
                  <a:pt x="422376" y="2925624"/>
                  <a:pt x="938" y="2670455"/>
                  <a:pt x="58617" y="2523560"/>
                </a:cubicBezTo>
                <a:cubicBezTo>
                  <a:pt x="116296" y="2376665"/>
                  <a:pt x="184150" y="2121633"/>
                  <a:pt x="222250" y="1957492"/>
                </a:cubicBezTo>
                <a:cubicBezTo>
                  <a:pt x="260350" y="1793351"/>
                  <a:pt x="217367" y="1664487"/>
                  <a:pt x="230067" y="1560437"/>
                </a:cubicBezTo>
                <a:cubicBezTo>
                  <a:pt x="242767" y="1456387"/>
                  <a:pt x="346320" y="1449076"/>
                  <a:pt x="298451" y="1333190"/>
                </a:cubicBezTo>
                <a:cubicBezTo>
                  <a:pt x="250582" y="1217304"/>
                  <a:pt x="1872" y="964833"/>
                  <a:pt x="0" y="843394"/>
                </a:cubicBezTo>
                <a:cubicBezTo>
                  <a:pt x="95739" y="763781"/>
                  <a:pt x="162903" y="618994"/>
                  <a:pt x="258642" y="539381"/>
                </a:cubicBezTo>
                <a:lnTo>
                  <a:pt x="534268" y="386345"/>
                </a:lnTo>
                <a:close/>
              </a:path>
            </a:pathLst>
          </a:custGeom>
          <a:solidFill>
            <a:schemeClr val="bg1"/>
          </a:solidFill>
          <a:ln w="12700">
            <a:solidFill>
              <a:schemeClr val="tx1"/>
            </a:solidFill>
          </a:ln>
          <a:effectLst>
            <a:innerShdw blurRad="2159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4" tIns="45712" rIns="91424" bIns="45712" numCol="1" spcCol="0" rtlCol="0" fromWordArt="0" anchor="ctr" anchorCtr="0" forceAA="0" compatLnSpc="1">
            <a:prstTxWarp prst="textNoShape">
              <a:avLst/>
            </a:prstTxWarp>
            <a:noAutofit/>
          </a:bodyPr>
          <a:lstStyle/>
          <a:p>
            <a:pPr algn="ctr"/>
            <a:endParaRPr kumimoji="1" lang="ja-JP" altLang="en-US"/>
          </a:p>
        </p:txBody>
      </p:sp>
      <p:sp>
        <p:nvSpPr>
          <p:cNvPr id="127" name="角丸四角形 126"/>
          <p:cNvSpPr/>
          <p:nvPr/>
        </p:nvSpPr>
        <p:spPr>
          <a:xfrm>
            <a:off x="2312671" y="2202459"/>
            <a:ext cx="4520867" cy="2823152"/>
          </a:xfrm>
          <a:prstGeom prst="roundRect">
            <a:avLst>
              <a:gd name="adj" fmla="val 44466"/>
            </a:avLst>
          </a:prstGeom>
          <a:solidFill>
            <a:schemeClr val="bg1"/>
          </a:solidFill>
          <a:ln w="12700">
            <a:solidFill>
              <a:schemeClr val="tx1"/>
            </a:solidFill>
          </a:ln>
          <a:effectLst>
            <a:innerShdw blurRad="2921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a:endParaRPr kumimoji="1" lang="ja-JP" altLang="en-US"/>
          </a:p>
        </p:txBody>
      </p:sp>
      <p:sp>
        <p:nvSpPr>
          <p:cNvPr id="162" name="円/楕円 161"/>
          <p:cNvSpPr/>
          <p:nvPr/>
        </p:nvSpPr>
        <p:spPr>
          <a:xfrm>
            <a:off x="2952391" y="2826217"/>
            <a:ext cx="712795" cy="672386"/>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a:endParaRPr kumimoji="1" lang="ja-JP" altLang="en-US"/>
          </a:p>
        </p:txBody>
      </p:sp>
      <p:sp>
        <p:nvSpPr>
          <p:cNvPr id="165" name="円/楕円 164"/>
          <p:cNvSpPr/>
          <p:nvPr/>
        </p:nvSpPr>
        <p:spPr>
          <a:xfrm>
            <a:off x="3816486" y="2826217"/>
            <a:ext cx="712795" cy="672386"/>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a:endParaRPr kumimoji="1" lang="ja-JP" altLang="en-US"/>
          </a:p>
        </p:txBody>
      </p:sp>
      <p:sp>
        <p:nvSpPr>
          <p:cNvPr id="168" name="円/楕円 167"/>
          <p:cNvSpPr/>
          <p:nvPr/>
        </p:nvSpPr>
        <p:spPr>
          <a:xfrm>
            <a:off x="4601290" y="2826217"/>
            <a:ext cx="712795" cy="672386"/>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a:endParaRPr kumimoji="1" lang="ja-JP" altLang="en-US"/>
          </a:p>
        </p:txBody>
      </p:sp>
      <p:sp>
        <p:nvSpPr>
          <p:cNvPr id="171" name="円/楕円 170"/>
          <p:cNvSpPr/>
          <p:nvPr/>
        </p:nvSpPr>
        <p:spPr>
          <a:xfrm>
            <a:off x="5472670" y="2826217"/>
            <a:ext cx="712795" cy="672386"/>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a:endParaRPr kumimoji="1" lang="ja-JP" altLang="en-US"/>
          </a:p>
        </p:txBody>
      </p:sp>
      <p:sp>
        <p:nvSpPr>
          <p:cNvPr id="186" name="円/楕円 185"/>
          <p:cNvSpPr/>
          <p:nvPr/>
        </p:nvSpPr>
        <p:spPr>
          <a:xfrm>
            <a:off x="2952391" y="3714627"/>
            <a:ext cx="712795" cy="672386"/>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a:endParaRPr kumimoji="1" lang="ja-JP" altLang="en-US"/>
          </a:p>
        </p:txBody>
      </p:sp>
      <p:sp>
        <p:nvSpPr>
          <p:cNvPr id="189" name="円/楕円 188"/>
          <p:cNvSpPr/>
          <p:nvPr/>
        </p:nvSpPr>
        <p:spPr>
          <a:xfrm>
            <a:off x="3816486" y="3714627"/>
            <a:ext cx="712795" cy="672386"/>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a:endParaRPr kumimoji="1" lang="ja-JP" altLang="en-US"/>
          </a:p>
        </p:txBody>
      </p:sp>
      <p:sp>
        <p:nvSpPr>
          <p:cNvPr id="192" name="円/楕円 191"/>
          <p:cNvSpPr/>
          <p:nvPr/>
        </p:nvSpPr>
        <p:spPr>
          <a:xfrm>
            <a:off x="4601290" y="3714627"/>
            <a:ext cx="712795" cy="672386"/>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a:endParaRPr kumimoji="1" lang="ja-JP" altLang="en-US"/>
          </a:p>
        </p:txBody>
      </p:sp>
      <p:sp>
        <p:nvSpPr>
          <p:cNvPr id="195" name="円/楕円 194"/>
          <p:cNvSpPr/>
          <p:nvPr/>
        </p:nvSpPr>
        <p:spPr>
          <a:xfrm>
            <a:off x="5472670" y="3714627"/>
            <a:ext cx="712795" cy="672386"/>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a:endParaRPr kumimoji="1" lang="ja-JP" altLang="en-US"/>
          </a:p>
        </p:txBody>
      </p:sp>
      <p:grpSp>
        <p:nvGrpSpPr>
          <p:cNvPr id="21" name="グループ化 20"/>
          <p:cNvGrpSpPr/>
          <p:nvPr/>
        </p:nvGrpSpPr>
        <p:grpSpPr>
          <a:xfrm>
            <a:off x="2952390" y="2629011"/>
            <a:ext cx="659868" cy="1013609"/>
            <a:chOff x="-972616" y="0"/>
            <a:chExt cx="659868" cy="1013609"/>
          </a:xfrm>
        </p:grpSpPr>
        <p:sp>
          <p:nvSpPr>
            <p:cNvPr id="19" name="フリーフォーム 18"/>
            <p:cNvSpPr/>
            <p:nvPr/>
          </p:nvSpPr>
          <p:spPr>
            <a:xfrm>
              <a:off x="-607283" y="727859"/>
              <a:ext cx="294535" cy="285750"/>
            </a:xfrm>
            <a:custGeom>
              <a:avLst/>
              <a:gdLst>
                <a:gd name="connsiteX0" fmla="*/ 16733 w 294535"/>
                <a:gd name="connsiteY0" fmla="*/ 0 h 285750"/>
                <a:gd name="connsiteX1" fmla="*/ 26258 w 294535"/>
                <a:gd name="connsiteY1" fmla="*/ 219075 h 285750"/>
                <a:gd name="connsiteX2" fmla="*/ 264383 w 294535"/>
                <a:gd name="connsiteY2" fmla="*/ 76200 h 285750"/>
                <a:gd name="connsiteX3" fmla="*/ 283433 w 294535"/>
                <a:gd name="connsiteY3" fmla="*/ 285750 h 285750"/>
              </a:gdLst>
              <a:ahLst/>
              <a:cxnLst>
                <a:cxn ang="0">
                  <a:pos x="connsiteX0" y="connsiteY0"/>
                </a:cxn>
                <a:cxn ang="0">
                  <a:pos x="connsiteX1" y="connsiteY1"/>
                </a:cxn>
                <a:cxn ang="0">
                  <a:pos x="connsiteX2" y="connsiteY2"/>
                </a:cxn>
                <a:cxn ang="0">
                  <a:pos x="connsiteX3" y="connsiteY3"/>
                </a:cxn>
              </a:cxnLst>
              <a:rect l="l" t="t" r="r" b="b"/>
              <a:pathLst>
                <a:path w="294535" h="285750">
                  <a:moveTo>
                    <a:pt x="16733" y="0"/>
                  </a:moveTo>
                  <a:cubicBezTo>
                    <a:pt x="858" y="103187"/>
                    <a:pt x="-15017" y="206375"/>
                    <a:pt x="26258" y="219075"/>
                  </a:cubicBezTo>
                  <a:cubicBezTo>
                    <a:pt x="67533" y="231775"/>
                    <a:pt x="221521" y="65088"/>
                    <a:pt x="264383" y="76200"/>
                  </a:cubicBezTo>
                  <a:cubicBezTo>
                    <a:pt x="307245" y="87312"/>
                    <a:pt x="295339" y="186531"/>
                    <a:pt x="283433" y="28575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二等辺三角形 12"/>
            <p:cNvSpPr/>
            <p:nvPr/>
          </p:nvSpPr>
          <p:spPr>
            <a:xfrm rot="20663638">
              <a:off x="-703934" y="503552"/>
              <a:ext cx="182715" cy="338098"/>
            </a:xfrm>
            <a:prstGeom prst="triangl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p:nvSpPr>
          <p:spPr>
            <a:xfrm>
              <a:off x="-972616" y="0"/>
              <a:ext cx="648072" cy="692696"/>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8" name="グループ化 197"/>
          <p:cNvGrpSpPr/>
          <p:nvPr/>
        </p:nvGrpSpPr>
        <p:grpSpPr>
          <a:xfrm>
            <a:off x="3816486" y="2617393"/>
            <a:ext cx="659868" cy="1022945"/>
            <a:chOff x="-972616" y="0"/>
            <a:chExt cx="659868" cy="1022945"/>
          </a:xfrm>
        </p:grpSpPr>
        <p:sp>
          <p:nvSpPr>
            <p:cNvPr id="199" name="フリーフォーム 198"/>
            <p:cNvSpPr/>
            <p:nvPr/>
          </p:nvSpPr>
          <p:spPr>
            <a:xfrm>
              <a:off x="-607283" y="737195"/>
              <a:ext cx="294535" cy="285750"/>
            </a:xfrm>
            <a:custGeom>
              <a:avLst/>
              <a:gdLst>
                <a:gd name="connsiteX0" fmla="*/ 16733 w 294535"/>
                <a:gd name="connsiteY0" fmla="*/ 0 h 285750"/>
                <a:gd name="connsiteX1" fmla="*/ 26258 w 294535"/>
                <a:gd name="connsiteY1" fmla="*/ 219075 h 285750"/>
                <a:gd name="connsiteX2" fmla="*/ 264383 w 294535"/>
                <a:gd name="connsiteY2" fmla="*/ 76200 h 285750"/>
                <a:gd name="connsiteX3" fmla="*/ 283433 w 294535"/>
                <a:gd name="connsiteY3" fmla="*/ 285750 h 285750"/>
              </a:gdLst>
              <a:ahLst/>
              <a:cxnLst>
                <a:cxn ang="0">
                  <a:pos x="connsiteX0" y="connsiteY0"/>
                </a:cxn>
                <a:cxn ang="0">
                  <a:pos x="connsiteX1" y="connsiteY1"/>
                </a:cxn>
                <a:cxn ang="0">
                  <a:pos x="connsiteX2" y="connsiteY2"/>
                </a:cxn>
                <a:cxn ang="0">
                  <a:pos x="connsiteX3" y="connsiteY3"/>
                </a:cxn>
              </a:cxnLst>
              <a:rect l="l" t="t" r="r" b="b"/>
              <a:pathLst>
                <a:path w="294535" h="285750">
                  <a:moveTo>
                    <a:pt x="16733" y="0"/>
                  </a:moveTo>
                  <a:cubicBezTo>
                    <a:pt x="858" y="103187"/>
                    <a:pt x="-15017" y="206375"/>
                    <a:pt x="26258" y="219075"/>
                  </a:cubicBezTo>
                  <a:cubicBezTo>
                    <a:pt x="67533" y="231775"/>
                    <a:pt x="221521" y="65088"/>
                    <a:pt x="264383" y="76200"/>
                  </a:cubicBezTo>
                  <a:cubicBezTo>
                    <a:pt x="307245" y="87312"/>
                    <a:pt x="295339" y="186531"/>
                    <a:pt x="283433" y="28575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0" name="二等辺三角形 199"/>
            <p:cNvSpPr/>
            <p:nvPr/>
          </p:nvSpPr>
          <p:spPr>
            <a:xfrm rot="20663638">
              <a:off x="-703934" y="503552"/>
              <a:ext cx="182715" cy="338098"/>
            </a:xfrm>
            <a:prstGeom prst="triangl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1" name="円/楕円 200"/>
            <p:cNvSpPr/>
            <p:nvPr/>
          </p:nvSpPr>
          <p:spPr>
            <a:xfrm>
              <a:off x="-972616" y="0"/>
              <a:ext cx="648072" cy="692696"/>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2" name="グループ化 201"/>
          <p:cNvGrpSpPr/>
          <p:nvPr/>
        </p:nvGrpSpPr>
        <p:grpSpPr>
          <a:xfrm>
            <a:off x="4627753" y="2620615"/>
            <a:ext cx="659868" cy="1019723"/>
            <a:chOff x="-972616" y="0"/>
            <a:chExt cx="659868" cy="1019723"/>
          </a:xfrm>
        </p:grpSpPr>
        <p:sp>
          <p:nvSpPr>
            <p:cNvPr id="203" name="フリーフォーム 202"/>
            <p:cNvSpPr/>
            <p:nvPr/>
          </p:nvSpPr>
          <p:spPr>
            <a:xfrm>
              <a:off x="-607283" y="733973"/>
              <a:ext cx="294535" cy="285750"/>
            </a:xfrm>
            <a:custGeom>
              <a:avLst/>
              <a:gdLst>
                <a:gd name="connsiteX0" fmla="*/ 16733 w 294535"/>
                <a:gd name="connsiteY0" fmla="*/ 0 h 285750"/>
                <a:gd name="connsiteX1" fmla="*/ 26258 w 294535"/>
                <a:gd name="connsiteY1" fmla="*/ 219075 h 285750"/>
                <a:gd name="connsiteX2" fmla="*/ 264383 w 294535"/>
                <a:gd name="connsiteY2" fmla="*/ 76200 h 285750"/>
                <a:gd name="connsiteX3" fmla="*/ 283433 w 294535"/>
                <a:gd name="connsiteY3" fmla="*/ 285750 h 285750"/>
              </a:gdLst>
              <a:ahLst/>
              <a:cxnLst>
                <a:cxn ang="0">
                  <a:pos x="connsiteX0" y="connsiteY0"/>
                </a:cxn>
                <a:cxn ang="0">
                  <a:pos x="connsiteX1" y="connsiteY1"/>
                </a:cxn>
                <a:cxn ang="0">
                  <a:pos x="connsiteX2" y="connsiteY2"/>
                </a:cxn>
                <a:cxn ang="0">
                  <a:pos x="connsiteX3" y="connsiteY3"/>
                </a:cxn>
              </a:cxnLst>
              <a:rect l="l" t="t" r="r" b="b"/>
              <a:pathLst>
                <a:path w="294535" h="285750">
                  <a:moveTo>
                    <a:pt x="16733" y="0"/>
                  </a:moveTo>
                  <a:cubicBezTo>
                    <a:pt x="858" y="103187"/>
                    <a:pt x="-15017" y="206375"/>
                    <a:pt x="26258" y="219075"/>
                  </a:cubicBezTo>
                  <a:cubicBezTo>
                    <a:pt x="67533" y="231775"/>
                    <a:pt x="221521" y="65088"/>
                    <a:pt x="264383" y="76200"/>
                  </a:cubicBezTo>
                  <a:cubicBezTo>
                    <a:pt x="307245" y="87312"/>
                    <a:pt x="295339" y="186531"/>
                    <a:pt x="283433" y="28575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4" name="二等辺三角形 203"/>
            <p:cNvSpPr/>
            <p:nvPr/>
          </p:nvSpPr>
          <p:spPr>
            <a:xfrm rot="20663638">
              <a:off x="-703934" y="503552"/>
              <a:ext cx="182715" cy="338098"/>
            </a:xfrm>
            <a:prstGeom prst="triangl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5" name="円/楕円 204"/>
            <p:cNvSpPr/>
            <p:nvPr/>
          </p:nvSpPr>
          <p:spPr>
            <a:xfrm>
              <a:off x="-972616" y="0"/>
              <a:ext cx="648072" cy="692696"/>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06" name="グループ化 205"/>
          <p:cNvGrpSpPr/>
          <p:nvPr/>
        </p:nvGrpSpPr>
        <p:grpSpPr>
          <a:xfrm>
            <a:off x="5472671" y="2632265"/>
            <a:ext cx="659868" cy="1008072"/>
            <a:chOff x="-972616" y="0"/>
            <a:chExt cx="659868" cy="1008072"/>
          </a:xfrm>
        </p:grpSpPr>
        <p:sp>
          <p:nvSpPr>
            <p:cNvPr id="207" name="フリーフォーム 206"/>
            <p:cNvSpPr/>
            <p:nvPr/>
          </p:nvSpPr>
          <p:spPr>
            <a:xfrm>
              <a:off x="-607283" y="722322"/>
              <a:ext cx="294535" cy="285750"/>
            </a:xfrm>
            <a:custGeom>
              <a:avLst/>
              <a:gdLst>
                <a:gd name="connsiteX0" fmla="*/ 16733 w 294535"/>
                <a:gd name="connsiteY0" fmla="*/ 0 h 285750"/>
                <a:gd name="connsiteX1" fmla="*/ 26258 w 294535"/>
                <a:gd name="connsiteY1" fmla="*/ 219075 h 285750"/>
                <a:gd name="connsiteX2" fmla="*/ 264383 w 294535"/>
                <a:gd name="connsiteY2" fmla="*/ 76200 h 285750"/>
                <a:gd name="connsiteX3" fmla="*/ 283433 w 294535"/>
                <a:gd name="connsiteY3" fmla="*/ 285750 h 285750"/>
              </a:gdLst>
              <a:ahLst/>
              <a:cxnLst>
                <a:cxn ang="0">
                  <a:pos x="connsiteX0" y="connsiteY0"/>
                </a:cxn>
                <a:cxn ang="0">
                  <a:pos x="connsiteX1" y="connsiteY1"/>
                </a:cxn>
                <a:cxn ang="0">
                  <a:pos x="connsiteX2" y="connsiteY2"/>
                </a:cxn>
                <a:cxn ang="0">
                  <a:pos x="connsiteX3" y="connsiteY3"/>
                </a:cxn>
              </a:cxnLst>
              <a:rect l="l" t="t" r="r" b="b"/>
              <a:pathLst>
                <a:path w="294535" h="285750">
                  <a:moveTo>
                    <a:pt x="16733" y="0"/>
                  </a:moveTo>
                  <a:cubicBezTo>
                    <a:pt x="858" y="103187"/>
                    <a:pt x="-15017" y="206375"/>
                    <a:pt x="26258" y="219075"/>
                  </a:cubicBezTo>
                  <a:cubicBezTo>
                    <a:pt x="67533" y="231775"/>
                    <a:pt x="221521" y="65088"/>
                    <a:pt x="264383" y="76200"/>
                  </a:cubicBezTo>
                  <a:cubicBezTo>
                    <a:pt x="307245" y="87312"/>
                    <a:pt x="295339" y="186531"/>
                    <a:pt x="283433" y="28575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8" name="二等辺三角形 207"/>
            <p:cNvSpPr/>
            <p:nvPr/>
          </p:nvSpPr>
          <p:spPr>
            <a:xfrm rot="20663638">
              <a:off x="-703934" y="503552"/>
              <a:ext cx="182715" cy="338098"/>
            </a:xfrm>
            <a:prstGeom prst="triangl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9" name="円/楕円 208"/>
            <p:cNvSpPr/>
            <p:nvPr/>
          </p:nvSpPr>
          <p:spPr>
            <a:xfrm>
              <a:off x="-972616" y="0"/>
              <a:ext cx="648072" cy="692696"/>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0" name="グループ化 209"/>
          <p:cNvGrpSpPr/>
          <p:nvPr/>
        </p:nvGrpSpPr>
        <p:grpSpPr>
          <a:xfrm>
            <a:off x="2952390" y="3740977"/>
            <a:ext cx="659868" cy="979480"/>
            <a:chOff x="-972616" y="0"/>
            <a:chExt cx="659868" cy="979480"/>
          </a:xfrm>
        </p:grpSpPr>
        <p:sp>
          <p:nvSpPr>
            <p:cNvPr id="211" name="フリーフォーム 210"/>
            <p:cNvSpPr/>
            <p:nvPr/>
          </p:nvSpPr>
          <p:spPr>
            <a:xfrm>
              <a:off x="-607283" y="693730"/>
              <a:ext cx="294535" cy="285750"/>
            </a:xfrm>
            <a:custGeom>
              <a:avLst/>
              <a:gdLst>
                <a:gd name="connsiteX0" fmla="*/ 16733 w 294535"/>
                <a:gd name="connsiteY0" fmla="*/ 0 h 285750"/>
                <a:gd name="connsiteX1" fmla="*/ 26258 w 294535"/>
                <a:gd name="connsiteY1" fmla="*/ 219075 h 285750"/>
                <a:gd name="connsiteX2" fmla="*/ 264383 w 294535"/>
                <a:gd name="connsiteY2" fmla="*/ 76200 h 285750"/>
                <a:gd name="connsiteX3" fmla="*/ 283433 w 294535"/>
                <a:gd name="connsiteY3" fmla="*/ 285750 h 285750"/>
              </a:gdLst>
              <a:ahLst/>
              <a:cxnLst>
                <a:cxn ang="0">
                  <a:pos x="connsiteX0" y="connsiteY0"/>
                </a:cxn>
                <a:cxn ang="0">
                  <a:pos x="connsiteX1" y="connsiteY1"/>
                </a:cxn>
                <a:cxn ang="0">
                  <a:pos x="connsiteX2" y="connsiteY2"/>
                </a:cxn>
                <a:cxn ang="0">
                  <a:pos x="connsiteX3" y="connsiteY3"/>
                </a:cxn>
              </a:cxnLst>
              <a:rect l="l" t="t" r="r" b="b"/>
              <a:pathLst>
                <a:path w="294535" h="285750">
                  <a:moveTo>
                    <a:pt x="16733" y="0"/>
                  </a:moveTo>
                  <a:cubicBezTo>
                    <a:pt x="858" y="103187"/>
                    <a:pt x="-15017" y="206375"/>
                    <a:pt x="26258" y="219075"/>
                  </a:cubicBezTo>
                  <a:cubicBezTo>
                    <a:pt x="67533" y="231775"/>
                    <a:pt x="221521" y="65088"/>
                    <a:pt x="264383" y="76200"/>
                  </a:cubicBezTo>
                  <a:cubicBezTo>
                    <a:pt x="307245" y="87312"/>
                    <a:pt x="295339" y="186531"/>
                    <a:pt x="283433" y="28575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2" name="二等辺三角形 211"/>
            <p:cNvSpPr/>
            <p:nvPr/>
          </p:nvSpPr>
          <p:spPr>
            <a:xfrm rot="20663638">
              <a:off x="-703934" y="503552"/>
              <a:ext cx="182715" cy="338098"/>
            </a:xfrm>
            <a:prstGeom prst="triangl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3" name="円/楕円 212"/>
            <p:cNvSpPr/>
            <p:nvPr/>
          </p:nvSpPr>
          <p:spPr>
            <a:xfrm>
              <a:off x="-972616" y="0"/>
              <a:ext cx="648072" cy="692696"/>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4" name="グループ化 213"/>
          <p:cNvGrpSpPr/>
          <p:nvPr/>
        </p:nvGrpSpPr>
        <p:grpSpPr>
          <a:xfrm>
            <a:off x="3816486" y="3727866"/>
            <a:ext cx="659868" cy="992592"/>
            <a:chOff x="-972616" y="0"/>
            <a:chExt cx="659868" cy="992592"/>
          </a:xfrm>
        </p:grpSpPr>
        <p:sp>
          <p:nvSpPr>
            <p:cNvPr id="215" name="フリーフォーム 214"/>
            <p:cNvSpPr/>
            <p:nvPr/>
          </p:nvSpPr>
          <p:spPr>
            <a:xfrm>
              <a:off x="-607283" y="706842"/>
              <a:ext cx="294535" cy="285750"/>
            </a:xfrm>
            <a:custGeom>
              <a:avLst/>
              <a:gdLst>
                <a:gd name="connsiteX0" fmla="*/ 16733 w 294535"/>
                <a:gd name="connsiteY0" fmla="*/ 0 h 285750"/>
                <a:gd name="connsiteX1" fmla="*/ 26258 w 294535"/>
                <a:gd name="connsiteY1" fmla="*/ 219075 h 285750"/>
                <a:gd name="connsiteX2" fmla="*/ 264383 w 294535"/>
                <a:gd name="connsiteY2" fmla="*/ 76200 h 285750"/>
                <a:gd name="connsiteX3" fmla="*/ 283433 w 294535"/>
                <a:gd name="connsiteY3" fmla="*/ 285750 h 285750"/>
              </a:gdLst>
              <a:ahLst/>
              <a:cxnLst>
                <a:cxn ang="0">
                  <a:pos x="connsiteX0" y="connsiteY0"/>
                </a:cxn>
                <a:cxn ang="0">
                  <a:pos x="connsiteX1" y="connsiteY1"/>
                </a:cxn>
                <a:cxn ang="0">
                  <a:pos x="connsiteX2" y="connsiteY2"/>
                </a:cxn>
                <a:cxn ang="0">
                  <a:pos x="connsiteX3" y="connsiteY3"/>
                </a:cxn>
              </a:cxnLst>
              <a:rect l="l" t="t" r="r" b="b"/>
              <a:pathLst>
                <a:path w="294535" h="285750">
                  <a:moveTo>
                    <a:pt x="16733" y="0"/>
                  </a:moveTo>
                  <a:cubicBezTo>
                    <a:pt x="858" y="103187"/>
                    <a:pt x="-15017" y="206375"/>
                    <a:pt x="26258" y="219075"/>
                  </a:cubicBezTo>
                  <a:cubicBezTo>
                    <a:pt x="67533" y="231775"/>
                    <a:pt x="221521" y="65088"/>
                    <a:pt x="264383" y="76200"/>
                  </a:cubicBezTo>
                  <a:cubicBezTo>
                    <a:pt x="307245" y="87312"/>
                    <a:pt x="295339" y="186531"/>
                    <a:pt x="283433" y="28575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6" name="二等辺三角形 215"/>
            <p:cNvSpPr/>
            <p:nvPr/>
          </p:nvSpPr>
          <p:spPr>
            <a:xfrm rot="20663638">
              <a:off x="-703934" y="503552"/>
              <a:ext cx="182715" cy="338098"/>
            </a:xfrm>
            <a:prstGeom prst="triangl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7" name="円/楕円 216"/>
            <p:cNvSpPr/>
            <p:nvPr/>
          </p:nvSpPr>
          <p:spPr>
            <a:xfrm>
              <a:off x="-972616" y="0"/>
              <a:ext cx="648072" cy="692696"/>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18" name="グループ化 217"/>
          <p:cNvGrpSpPr/>
          <p:nvPr/>
        </p:nvGrpSpPr>
        <p:grpSpPr>
          <a:xfrm>
            <a:off x="4614918" y="3740977"/>
            <a:ext cx="659868" cy="979480"/>
            <a:chOff x="-972616" y="0"/>
            <a:chExt cx="659868" cy="979480"/>
          </a:xfrm>
        </p:grpSpPr>
        <p:sp>
          <p:nvSpPr>
            <p:cNvPr id="219" name="フリーフォーム 218"/>
            <p:cNvSpPr/>
            <p:nvPr/>
          </p:nvSpPr>
          <p:spPr>
            <a:xfrm>
              <a:off x="-607283" y="693730"/>
              <a:ext cx="294535" cy="285750"/>
            </a:xfrm>
            <a:custGeom>
              <a:avLst/>
              <a:gdLst>
                <a:gd name="connsiteX0" fmla="*/ 16733 w 294535"/>
                <a:gd name="connsiteY0" fmla="*/ 0 h 285750"/>
                <a:gd name="connsiteX1" fmla="*/ 26258 w 294535"/>
                <a:gd name="connsiteY1" fmla="*/ 219075 h 285750"/>
                <a:gd name="connsiteX2" fmla="*/ 264383 w 294535"/>
                <a:gd name="connsiteY2" fmla="*/ 76200 h 285750"/>
                <a:gd name="connsiteX3" fmla="*/ 283433 w 294535"/>
                <a:gd name="connsiteY3" fmla="*/ 285750 h 285750"/>
              </a:gdLst>
              <a:ahLst/>
              <a:cxnLst>
                <a:cxn ang="0">
                  <a:pos x="connsiteX0" y="connsiteY0"/>
                </a:cxn>
                <a:cxn ang="0">
                  <a:pos x="connsiteX1" y="connsiteY1"/>
                </a:cxn>
                <a:cxn ang="0">
                  <a:pos x="connsiteX2" y="connsiteY2"/>
                </a:cxn>
                <a:cxn ang="0">
                  <a:pos x="connsiteX3" y="connsiteY3"/>
                </a:cxn>
              </a:cxnLst>
              <a:rect l="l" t="t" r="r" b="b"/>
              <a:pathLst>
                <a:path w="294535" h="285750">
                  <a:moveTo>
                    <a:pt x="16733" y="0"/>
                  </a:moveTo>
                  <a:cubicBezTo>
                    <a:pt x="858" y="103187"/>
                    <a:pt x="-15017" y="206375"/>
                    <a:pt x="26258" y="219075"/>
                  </a:cubicBezTo>
                  <a:cubicBezTo>
                    <a:pt x="67533" y="231775"/>
                    <a:pt x="221521" y="65088"/>
                    <a:pt x="264383" y="76200"/>
                  </a:cubicBezTo>
                  <a:cubicBezTo>
                    <a:pt x="307245" y="87312"/>
                    <a:pt x="295339" y="186531"/>
                    <a:pt x="283433" y="28575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0" name="二等辺三角形 219"/>
            <p:cNvSpPr/>
            <p:nvPr/>
          </p:nvSpPr>
          <p:spPr>
            <a:xfrm rot="20663638">
              <a:off x="-703934" y="503552"/>
              <a:ext cx="182715" cy="338098"/>
            </a:xfrm>
            <a:prstGeom prst="triangl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1" name="円/楕円 220"/>
            <p:cNvSpPr/>
            <p:nvPr/>
          </p:nvSpPr>
          <p:spPr>
            <a:xfrm>
              <a:off x="-972616" y="0"/>
              <a:ext cx="648072" cy="692696"/>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2" name="グループ化 221"/>
          <p:cNvGrpSpPr/>
          <p:nvPr/>
        </p:nvGrpSpPr>
        <p:grpSpPr>
          <a:xfrm>
            <a:off x="5460875" y="3727866"/>
            <a:ext cx="659868" cy="992592"/>
            <a:chOff x="-972616" y="0"/>
            <a:chExt cx="659868" cy="992592"/>
          </a:xfrm>
        </p:grpSpPr>
        <p:sp>
          <p:nvSpPr>
            <p:cNvPr id="223" name="フリーフォーム 222"/>
            <p:cNvSpPr/>
            <p:nvPr/>
          </p:nvSpPr>
          <p:spPr>
            <a:xfrm>
              <a:off x="-607283" y="706842"/>
              <a:ext cx="294535" cy="285750"/>
            </a:xfrm>
            <a:custGeom>
              <a:avLst/>
              <a:gdLst>
                <a:gd name="connsiteX0" fmla="*/ 16733 w 294535"/>
                <a:gd name="connsiteY0" fmla="*/ 0 h 285750"/>
                <a:gd name="connsiteX1" fmla="*/ 26258 w 294535"/>
                <a:gd name="connsiteY1" fmla="*/ 219075 h 285750"/>
                <a:gd name="connsiteX2" fmla="*/ 264383 w 294535"/>
                <a:gd name="connsiteY2" fmla="*/ 76200 h 285750"/>
                <a:gd name="connsiteX3" fmla="*/ 283433 w 294535"/>
                <a:gd name="connsiteY3" fmla="*/ 285750 h 285750"/>
              </a:gdLst>
              <a:ahLst/>
              <a:cxnLst>
                <a:cxn ang="0">
                  <a:pos x="connsiteX0" y="connsiteY0"/>
                </a:cxn>
                <a:cxn ang="0">
                  <a:pos x="connsiteX1" y="connsiteY1"/>
                </a:cxn>
                <a:cxn ang="0">
                  <a:pos x="connsiteX2" y="connsiteY2"/>
                </a:cxn>
                <a:cxn ang="0">
                  <a:pos x="connsiteX3" y="connsiteY3"/>
                </a:cxn>
              </a:cxnLst>
              <a:rect l="l" t="t" r="r" b="b"/>
              <a:pathLst>
                <a:path w="294535" h="285750">
                  <a:moveTo>
                    <a:pt x="16733" y="0"/>
                  </a:moveTo>
                  <a:cubicBezTo>
                    <a:pt x="858" y="103187"/>
                    <a:pt x="-15017" y="206375"/>
                    <a:pt x="26258" y="219075"/>
                  </a:cubicBezTo>
                  <a:cubicBezTo>
                    <a:pt x="67533" y="231775"/>
                    <a:pt x="221521" y="65088"/>
                    <a:pt x="264383" y="76200"/>
                  </a:cubicBezTo>
                  <a:cubicBezTo>
                    <a:pt x="307245" y="87312"/>
                    <a:pt x="295339" y="186531"/>
                    <a:pt x="283433" y="28575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4" name="二等辺三角形 223"/>
            <p:cNvSpPr/>
            <p:nvPr/>
          </p:nvSpPr>
          <p:spPr>
            <a:xfrm rot="20663638">
              <a:off x="-703934" y="503552"/>
              <a:ext cx="182715" cy="338098"/>
            </a:xfrm>
            <a:prstGeom prst="triangl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5" name="円/楕円 224"/>
            <p:cNvSpPr/>
            <p:nvPr/>
          </p:nvSpPr>
          <p:spPr>
            <a:xfrm>
              <a:off x="-972616" y="0"/>
              <a:ext cx="648072" cy="692696"/>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4" name="グループ化 23"/>
          <p:cNvGrpSpPr/>
          <p:nvPr/>
        </p:nvGrpSpPr>
        <p:grpSpPr>
          <a:xfrm>
            <a:off x="-36512" y="42220"/>
            <a:ext cx="2518542" cy="2448272"/>
            <a:chOff x="-396552" y="476672"/>
            <a:chExt cx="2518542" cy="2448272"/>
          </a:xfrm>
        </p:grpSpPr>
        <p:sp>
          <p:nvSpPr>
            <p:cNvPr id="226" name="右矢印 225"/>
            <p:cNvSpPr/>
            <p:nvPr/>
          </p:nvSpPr>
          <p:spPr>
            <a:xfrm rot="2700000">
              <a:off x="971278" y="1816511"/>
              <a:ext cx="1138710" cy="975615"/>
            </a:xfrm>
            <a:prstGeom prst="rightArrow">
              <a:avLst>
                <a:gd name="adj1" fmla="val 41605"/>
                <a:gd name="adj2" fmla="val 41605"/>
              </a:avLst>
            </a:prstGeom>
            <a:solidFill>
              <a:srgbClr val="FF00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396552" y="476672"/>
              <a:ext cx="2518542" cy="2448272"/>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 name="グループ化 25"/>
          <p:cNvGrpSpPr/>
          <p:nvPr/>
        </p:nvGrpSpPr>
        <p:grpSpPr>
          <a:xfrm>
            <a:off x="6478365" y="-6497"/>
            <a:ext cx="2576153" cy="2448272"/>
            <a:chOff x="6118325" y="427956"/>
            <a:chExt cx="2576153" cy="2448272"/>
          </a:xfrm>
        </p:grpSpPr>
        <p:sp>
          <p:nvSpPr>
            <p:cNvPr id="227" name="右矢印 226"/>
            <p:cNvSpPr/>
            <p:nvPr/>
          </p:nvSpPr>
          <p:spPr>
            <a:xfrm rot="18900000" flipH="1">
              <a:off x="6118325" y="1855139"/>
              <a:ext cx="1138710" cy="975615"/>
            </a:xfrm>
            <a:prstGeom prst="rightArrow">
              <a:avLst>
                <a:gd name="adj1" fmla="val 41605"/>
                <a:gd name="adj2" fmla="val 41605"/>
              </a:avLst>
            </a:prstGeom>
            <a:solidFill>
              <a:srgbClr val="FF00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0" name="正方形/長方形 229"/>
            <p:cNvSpPr/>
            <p:nvPr/>
          </p:nvSpPr>
          <p:spPr>
            <a:xfrm>
              <a:off x="6175936" y="427956"/>
              <a:ext cx="2518542" cy="2448272"/>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7" name="グループ化 26"/>
          <p:cNvGrpSpPr/>
          <p:nvPr/>
        </p:nvGrpSpPr>
        <p:grpSpPr>
          <a:xfrm>
            <a:off x="360" y="4534340"/>
            <a:ext cx="2576153" cy="2448272"/>
            <a:chOff x="-359680" y="4968793"/>
            <a:chExt cx="2576153" cy="2448272"/>
          </a:xfrm>
        </p:grpSpPr>
        <p:sp>
          <p:nvSpPr>
            <p:cNvPr id="228" name="右矢印 227"/>
            <p:cNvSpPr/>
            <p:nvPr/>
          </p:nvSpPr>
          <p:spPr>
            <a:xfrm rot="18900000" flipV="1">
              <a:off x="1077763" y="5081185"/>
              <a:ext cx="1138710" cy="975615"/>
            </a:xfrm>
            <a:prstGeom prst="rightArrow">
              <a:avLst>
                <a:gd name="adj1" fmla="val 41605"/>
                <a:gd name="adj2" fmla="val 41605"/>
              </a:avLst>
            </a:prstGeom>
            <a:solidFill>
              <a:srgbClr val="FF00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1" name="正方形/長方形 230"/>
            <p:cNvSpPr/>
            <p:nvPr/>
          </p:nvSpPr>
          <p:spPr>
            <a:xfrm>
              <a:off x="-359680" y="4968793"/>
              <a:ext cx="2518542" cy="2448272"/>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5" name="グループ化 24"/>
          <p:cNvGrpSpPr/>
          <p:nvPr/>
        </p:nvGrpSpPr>
        <p:grpSpPr>
          <a:xfrm>
            <a:off x="6660232" y="4581128"/>
            <a:ext cx="2518542" cy="2448272"/>
            <a:chOff x="6300192" y="5015581"/>
            <a:chExt cx="2518542" cy="2448272"/>
          </a:xfrm>
        </p:grpSpPr>
        <p:sp>
          <p:nvSpPr>
            <p:cNvPr id="229" name="右矢印 228"/>
            <p:cNvSpPr/>
            <p:nvPr/>
          </p:nvSpPr>
          <p:spPr>
            <a:xfrm rot="2700000" flipH="1" flipV="1">
              <a:off x="6332696" y="5107751"/>
              <a:ext cx="1138710" cy="975615"/>
            </a:xfrm>
            <a:prstGeom prst="rightArrow">
              <a:avLst>
                <a:gd name="adj1" fmla="val 41605"/>
                <a:gd name="adj2" fmla="val 41605"/>
              </a:avLst>
            </a:prstGeom>
            <a:solidFill>
              <a:srgbClr val="FF000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2" name="正方形/長方形 231"/>
            <p:cNvSpPr/>
            <p:nvPr/>
          </p:nvSpPr>
          <p:spPr>
            <a:xfrm>
              <a:off x="6300192" y="5015581"/>
              <a:ext cx="2518542" cy="2448272"/>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711866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fade">
                                      <p:cBhvr>
                                        <p:cTn id="7" dur="500"/>
                                        <p:tgtEl>
                                          <p:spTgt spid="171"/>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195"/>
                                        </p:tgtEl>
                                        <p:attrNameLst>
                                          <p:attrName>style.visibility</p:attrName>
                                        </p:attrNameLst>
                                      </p:cBhvr>
                                      <p:to>
                                        <p:strVal val="visible"/>
                                      </p:to>
                                    </p:set>
                                    <p:animEffect transition="in" filter="fade">
                                      <p:cBhvr>
                                        <p:cTn id="10" dur="500"/>
                                        <p:tgtEl>
                                          <p:spTgt spid="195"/>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168"/>
                                        </p:tgtEl>
                                        <p:attrNameLst>
                                          <p:attrName>style.visibility</p:attrName>
                                        </p:attrNameLst>
                                      </p:cBhvr>
                                      <p:to>
                                        <p:strVal val="visible"/>
                                      </p:to>
                                    </p:set>
                                    <p:animEffect transition="in" filter="fade">
                                      <p:cBhvr>
                                        <p:cTn id="13" dur="500"/>
                                        <p:tgtEl>
                                          <p:spTgt spid="168"/>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192"/>
                                        </p:tgtEl>
                                        <p:attrNameLst>
                                          <p:attrName>style.visibility</p:attrName>
                                        </p:attrNameLst>
                                      </p:cBhvr>
                                      <p:to>
                                        <p:strVal val="visible"/>
                                      </p:to>
                                    </p:set>
                                    <p:animEffect transition="in" filter="fade">
                                      <p:cBhvr>
                                        <p:cTn id="16" dur="500"/>
                                        <p:tgtEl>
                                          <p:spTgt spid="192"/>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165"/>
                                        </p:tgtEl>
                                        <p:attrNameLst>
                                          <p:attrName>style.visibility</p:attrName>
                                        </p:attrNameLst>
                                      </p:cBhvr>
                                      <p:to>
                                        <p:strVal val="visible"/>
                                      </p:to>
                                    </p:set>
                                    <p:animEffect transition="in" filter="fade">
                                      <p:cBhvr>
                                        <p:cTn id="19" dur="500"/>
                                        <p:tgtEl>
                                          <p:spTgt spid="165"/>
                                        </p:tgtEl>
                                      </p:cBhvr>
                                    </p:animEffect>
                                  </p:childTnLst>
                                </p:cTn>
                              </p:par>
                              <p:par>
                                <p:cTn id="20" presetID="10" presetClass="entr" presetSubtype="0" fill="hold" grpId="1" nodeType="withEffect">
                                  <p:stCondLst>
                                    <p:cond delay="0"/>
                                  </p:stCondLst>
                                  <p:childTnLst>
                                    <p:set>
                                      <p:cBhvr>
                                        <p:cTn id="21" dur="1" fill="hold">
                                          <p:stCondLst>
                                            <p:cond delay="0"/>
                                          </p:stCondLst>
                                        </p:cTn>
                                        <p:tgtEl>
                                          <p:spTgt spid="189"/>
                                        </p:tgtEl>
                                        <p:attrNameLst>
                                          <p:attrName>style.visibility</p:attrName>
                                        </p:attrNameLst>
                                      </p:cBhvr>
                                      <p:to>
                                        <p:strVal val="visible"/>
                                      </p:to>
                                    </p:set>
                                    <p:animEffect transition="in" filter="fade">
                                      <p:cBhvr>
                                        <p:cTn id="22" dur="500"/>
                                        <p:tgtEl>
                                          <p:spTgt spid="189"/>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186"/>
                                        </p:tgtEl>
                                        <p:attrNameLst>
                                          <p:attrName>style.visibility</p:attrName>
                                        </p:attrNameLst>
                                      </p:cBhvr>
                                      <p:to>
                                        <p:strVal val="visible"/>
                                      </p:to>
                                    </p:set>
                                    <p:animEffect transition="in" filter="fade">
                                      <p:cBhvr>
                                        <p:cTn id="25" dur="500"/>
                                        <p:tgtEl>
                                          <p:spTgt spid="186"/>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162"/>
                                        </p:tgtEl>
                                        <p:attrNameLst>
                                          <p:attrName>style.visibility</p:attrName>
                                        </p:attrNameLst>
                                      </p:cBhvr>
                                      <p:to>
                                        <p:strVal val="visible"/>
                                      </p:to>
                                    </p:set>
                                    <p:animEffect transition="in" filter="fade">
                                      <p:cBhvr>
                                        <p:cTn id="28" dur="500"/>
                                        <p:tgtEl>
                                          <p:spTgt spid="162"/>
                                        </p:tgtEl>
                                      </p:cBhvr>
                                    </p:animEffect>
                                  </p:childTnLst>
                                </p:cTn>
                              </p:par>
                            </p:childTnLst>
                          </p:cTn>
                        </p:par>
                      </p:childTnLst>
                    </p:cTn>
                  </p:par>
                  <p:par>
                    <p:cTn id="29" fill="hold">
                      <p:stCondLst>
                        <p:cond delay="indefinite"/>
                      </p:stCondLst>
                      <p:childTnLst>
                        <p:par>
                          <p:cTn id="30" fill="hold">
                            <p:stCondLst>
                              <p:cond delay="0"/>
                            </p:stCondLst>
                            <p:childTnLst>
                              <p:par>
                                <p:cTn id="31" presetID="45" presetClass="entr" presetSubtype="0" fill="hold" nodeType="clickEffect">
                                  <p:stCondLst>
                                    <p:cond delay="0"/>
                                  </p:stCondLst>
                                  <p:childTnLst>
                                    <p:set>
                                      <p:cBhvr>
                                        <p:cTn id="32" dur="1" fill="hold">
                                          <p:stCondLst>
                                            <p:cond delay="0"/>
                                          </p:stCondLst>
                                        </p:cTn>
                                        <p:tgtEl>
                                          <p:spTgt spid="206"/>
                                        </p:tgtEl>
                                        <p:attrNameLst>
                                          <p:attrName>style.visibility</p:attrName>
                                        </p:attrNameLst>
                                      </p:cBhvr>
                                      <p:to>
                                        <p:strVal val="visible"/>
                                      </p:to>
                                    </p:set>
                                    <p:animEffect transition="in" filter="fade">
                                      <p:cBhvr>
                                        <p:cTn id="33" dur="2000"/>
                                        <p:tgtEl>
                                          <p:spTgt spid="206"/>
                                        </p:tgtEl>
                                      </p:cBhvr>
                                    </p:animEffect>
                                    <p:anim calcmode="lin" valueType="num">
                                      <p:cBhvr>
                                        <p:cTn id="34" dur="2000" fill="hold"/>
                                        <p:tgtEl>
                                          <p:spTgt spid="206"/>
                                        </p:tgtEl>
                                        <p:attrNameLst>
                                          <p:attrName>ppt_w</p:attrName>
                                        </p:attrNameLst>
                                      </p:cBhvr>
                                      <p:tavLst>
                                        <p:tav tm="0" fmla="#ppt_w*sin(2.5*pi*$)">
                                          <p:val>
                                            <p:fltVal val="0"/>
                                          </p:val>
                                        </p:tav>
                                        <p:tav tm="100000">
                                          <p:val>
                                            <p:fltVal val="1"/>
                                          </p:val>
                                        </p:tav>
                                      </p:tavLst>
                                    </p:anim>
                                    <p:anim calcmode="lin" valueType="num">
                                      <p:cBhvr>
                                        <p:cTn id="35" dur="2000" fill="hold"/>
                                        <p:tgtEl>
                                          <p:spTgt spid="206"/>
                                        </p:tgtEl>
                                        <p:attrNameLst>
                                          <p:attrName>ppt_h</p:attrName>
                                        </p:attrNameLst>
                                      </p:cBhvr>
                                      <p:tavLst>
                                        <p:tav tm="0">
                                          <p:val>
                                            <p:strVal val="#ppt_h"/>
                                          </p:val>
                                        </p:tav>
                                        <p:tav tm="100000">
                                          <p:val>
                                            <p:strVal val="#ppt_h"/>
                                          </p:val>
                                        </p:tav>
                                      </p:tavLst>
                                    </p:anim>
                                  </p:childTnLst>
                                </p:cTn>
                              </p:par>
                              <p:par>
                                <p:cTn id="36" presetID="45" presetClass="entr" presetSubtype="0" fill="hold" nodeType="withEffect">
                                  <p:stCondLst>
                                    <p:cond delay="0"/>
                                  </p:stCondLst>
                                  <p:childTnLst>
                                    <p:set>
                                      <p:cBhvr>
                                        <p:cTn id="37" dur="1" fill="hold">
                                          <p:stCondLst>
                                            <p:cond delay="0"/>
                                          </p:stCondLst>
                                        </p:cTn>
                                        <p:tgtEl>
                                          <p:spTgt spid="202"/>
                                        </p:tgtEl>
                                        <p:attrNameLst>
                                          <p:attrName>style.visibility</p:attrName>
                                        </p:attrNameLst>
                                      </p:cBhvr>
                                      <p:to>
                                        <p:strVal val="visible"/>
                                      </p:to>
                                    </p:set>
                                    <p:animEffect transition="in" filter="fade">
                                      <p:cBhvr>
                                        <p:cTn id="38" dur="2000"/>
                                        <p:tgtEl>
                                          <p:spTgt spid="202"/>
                                        </p:tgtEl>
                                      </p:cBhvr>
                                    </p:animEffect>
                                    <p:anim calcmode="lin" valueType="num">
                                      <p:cBhvr>
                                        <p:cTn id="39" dur="2000" fill="hold"/>
                                        <p:tgtEl>
                                          <p:spTgt spid="202"/>
                                        </p:tgtEl>
                                        <p:attrNameLst>
                                          <p:attrName>ppt_w</p:attrName>
                                        </p:attrNameLst>
                                      </p:cBhvr>
                                      <p:tavLst>
                                        <p:tav tm="0" fmla="#ppt_w*sin(2.5*pi*$)">
                                          <p:val>
                                            <p:fltVal val="0"/>
                                          </p:val>
                                        </p:tav>
                                        <p:tav tm="100000">
                                          <p:val>
                                            <p:fltVal val="1"/>
                                          </p:val>
                                        </p:tav>
                                      </p:tavLst>
                                    </p:anim>
                                    <p:anim calcmode="lin" valueType="num">
                                      <p:cBhvr>
                                        <p:cTn id="40" dur="2000" fill="hold"/>
                                        <p:tgtEl>
                                          <p:spTgt spid="202"/>
                                        </p:tgtEl>
                                        <p:attrNameLst>
                                          <p:attrName>ppt_h</p:attrName>
                                        </p:attrNameLst>
                                      </p:cBhvr>
                                      <p:tavLst>
                                        <p:tav tm="0">
                                          <p:val>
                                            <p:strVal val="#ppt_h"/>
                                          </p:val>
                                        </p:tav>
                                        <p:tav tm="100000">
                                          <p:val>
                                            <p:strVal val="#ppt_h"/>
                                          </p:val>
                                        </p:tav>
                                      </p:tavLst>
                                    </p:anim>
                                  </p:childTnLst>
                                </p:cTn>
                              </p:par>
                              <p:par>
                                <p:cTn id="41" presetID="45" presetClass="entr" presetSubtype="0" fill="hold" nodeType="withEffect">
                                  <p:stCondLst>
                                    <p:cond delay="0"/>
                                  </p:stCondLst>
                                  <p:childTnLst>
                                    <p:set>
                                      <p:cBhvr>
                                        <p:cTn id="42" dur="1" fill="hold">
                                          <p:stCondLst>
                                            <p:cond delay="0"/>
                                          </p:stCondLst>
                                        </p:cTn>
                                        <p:tgtEl>
                                          <p:spTgt spid="198"/>
                                        </p:tgtEl>
                                        <p:attrNameLst>
                                          <p:attrName>style.visibility</p:attrName>
                                        </p:attrNameLst>
                                      </p:cBhvr>
                                      <p:to>
                                        <p:strVal val="visible"/>
                                      </p:to>
                                    </p:set>
                                    <p:animEffect transition="in" filter="fade">
                                      <p:cBhvr>
                                        <p:cTn id="43" dur="2000"/>
                                        <p:tgtEl>
                                          <p:spTgt spid="198"/>
                                        </p:tgtEl>
                                      </p:cBhvr>
                                    </p:animEffect>
                                    <p:anim calcmode="lin" valueType="num">
                                      <p:cBhvr>
                                        <p:cTn id="44" dur="2000" fill="hold"/>
                                        <p:tgtEl>
                                          <p:spTgt spid="198"/>
                                        </p:tgtEl>
                                        <p:attrNameLst>
                                          <p:attrName>ppt_w</p:attrName>
                                        </p:attrNameLst>
                                      </p:cBhvr>
                                      <p:tavLst>
                                        <p:tav tm="0" fmla="#ppt_w*sin(2.5*pi*$)">
                                          <p:val>
                                            <p:fltVal val="0"/>
                                          </p:val>
                                        </p:tav>
                                        <p:tav tm="100000">
                                          <p:val>
                                            <p:fltVal val="1"/>
                                          </p:val>
                                        </p:tav>
                                      </p:tavLst>
                                    </p:anim>
                                    <p:anim calcmode="lin" valueType="num">
                                      <p:cBhvr>
                                        <p:cTn id="45" dur="2000" fill="hold"/>
                                        <p:tgtEl>
                                          <p:spTgt spid="198"/>
                                        </p:tgtEl>
                                        <p:attrNameLst>
                                          <p:attrName>ppt_h</p:attrName>
                                        </p:attrNameLst>
                                      </p:cBhvr>
                                      <p:tavLst>
                                        <p:tav tm="0">
                                          <p:val>
                                            <p:strVal val="#ppt_h"/>
                                          </p:val>
                                        </p:tav>
                                        <p:tav tm="100000">
                                          <p:val>
                                            <p:strVal val="#ppt_h"/>
                                          </p:val>
                                        </p:tav>
                                      </p:tavLst>
                                    </p:anim>
                                  </p:childTnLst>
                                </p:cTn>
                              </p:par>
                              <p:par>
                                <p:cTn id="46" presetID="45"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2000"/>
                                        <p:tgtEl>
                                          <p:spTgt spid="21"/>
                                        </p:tgtEl>
                                      </p:cBhvr>
                                    </p:animEffect>
                                    <p:anim calcmode="lin" valueType="num">
                                      <p:cBhvr>
                                        <p:cTn id="49" dur="2000" fill="hold"/>
                                        <p:tgtEl>
                                          <p:spTgt spid="21"/>
                                        </p:tgtEl>
                                        <p:attrNameLst>
                                          <p:attrName>ppt_w</p:attrName>
                                        </p:attrNameLst>
                                      </p:cBhvr>
                                      <p:tavLst>
                                        <p:tav tm="0" fmla="#ppt_w*sin(2.5*pi*$)">
                                          <p:val>
                                            <p:fltVal val="0"/>
                                          </p:val>
                                        </p:tav>
                                        <p:tav tm="100000">
                                          <p:val>
                                            <p:fltVal val="1"/>
                                          </p:val>
                                        </p:tav>
                                      </p:tavLst>
                                    </p:anim>
                                    <p:anim calcmode="lin" valueType="num">
                                      <p:cBhvr>
                                        <p:cTn id="50" dur="2000" fill="hold"/>
                                        <p:tgtEl>
                                          <p:spTgt spid="21"/>
                                        </p:tgtEl>
                                        <p:attrNameLst>
                                          <p:attrName>ppt_h</p:attrName>
                                        </p:attrNameLst>
                                      </p:cBhvr>
                                      <p:tavLst>
                                        <p:tav tm="0">
                                          <p:val>
                                            <p:strVal val="#ppt_h"/>
                                          </p:val>
                                        </p:tav>
                                        <p:tav tm="100000">
                                          <p:val>
                                            <p:strVal val="#ppt_h"/>
                                          </p:val>
                                        </p:tav>
                                      </p:tavLst>
                                    </p:anim>
                                  </p:childTnLst>
                                </p:cTn>
                              </p:par>
                              <p:par>
                                <p:cTn id="51" presetID="45" presetClass="entr" presetSubtype="0" fill="hold" nodeType="withEffect">
                                  <p:stCondLst>
                                    <p:cond delay="0"/>
                                  </p:stCondLst>
                                  <p:childTnLst>
                                    <p:set>
                                      <p:cBhvr>
                                        <p:cTn id="52" dur="1" fill="hold">
                                          <p:stCondLst>
                                            <p:cond delay="0"/>
                                          </p:stCondLst>
                                        </p:cTn>
                                        <p:tgtEl>
                                          <p:spTgt spid="210"/>
                                        </p:tgtEl>
                                        <p:attrNameLst>
                                          <p:attrName>style.visibility</p:attrName>
                                        </p:attrNameLst>
                                      </p:cBhvr>
                                      <p:to>
                                        <p:strVal val="visible"/>
                                      </p:to>
                                    </p:set>
                                    <p:animEffect transition="in" filter="fade">
                                      <p:cBhvr>
                                        <p:cTn id="53" dur="2000"/>
                                        <p:tgtEl>
                                          <p:spTgt spid="210"/>
                                        </p:tgtEl>
                                      </p:cBhvr>
                                    </p:animEffect>
                                    <p:anim calcmode="lin" valueType="num">
                                      <p:cBhvr>
                                        <p:cTn id="54" dur="2000" fill="hold"/>
                                        <p:tgtEl>
                                          <p:spTgt spid="210"/>
                                        </p:tgtEl>
                                        <p:attrNameLst>
                                          <p:attrName>ppt_w</p:attrName>
                                        </p:attrNameLst>
                                      </p:cBhvr>
                                      <p:tavLst>
                                        <p:tav tm="0" fmla="#ppt_w*sin(2.5*pi*$)">
                                          <p:val>
                                            <p:fltVal val="0"/>
                                          </p:val>
                                        </p:tav>
                                        <p:tav tm="100000">
                                          <p:val>
                                            <p:fltVal val="1"/>
                                          </p:val>
                                        </p:tav>
                                      </p:tavLst>
                                    </p:anim>
                                    <p:anim calcmode="lin" valueType="num">
                                      <p:cBhvr>
                                        <p:cTn id="55" dur="2000" fill="hold"/>
                                        <p:tgtEl>
                                          <p:spTgt spid="210"/>
                                        </p:tgtEl>
                                        <p:attrNameLst>
                                          <p:attrName>ppt_h</p:attrName>
                                        </p:attrNameLst>
                                      </p:cBhvr>
                                      <p:tavLst>
                                        <p:tav tm="0">
                                          <p:val>
                                            <p:strVal val="#ppt_h"/>
                                          </p:val>
                                        </p:tav>
                                        <p:tav tm="100000">
                                          <p:val>
                                            <p:strVal val="#ppt_h"/>
                                          </p:val>
                                        </p:tav>
                                      </p:tavLst>
                                    </p:anim>
                                  </p:childTnLst>
                                </p:cTn>
                              </p:par>
                              <p:par>
                                <p:cTn id="56" presetID="45" presetClass="entr" presetSubtype="0" fill="hold" nodeType="withEffect">
                                  <p:stCondLst>
                                    <p:cond delay="0"/>
                                  </p:stCondLst>
                                  <p:childTnLst>
                                    <p:set>
                                      <p:cBhvr>
                                        <p:cTn id="57" dur="1" fill="hold">
                                          <p:stCondLst>
                                            <p:cond delay="0"/>
                                          </p:stCondLst>
                                        </p:cTn>
                                        <p:tgtEl>
                                          <p:spTgt spid="214"/>
                                        </p:tgtEl>
                                        <p:attrNameLst>
                                          <p:attrName>style.visibility</p:attrName>
                                        </p:attrNameLst>
                                      </p:cBhvr>
                                      <p:to>
                                        <p:strVal val="visible"/>
                                      </p:to>
                                    </p:set>
                                    <p:animEffect transition="in" filter="fade">
                                      <p:cBhvr>
                                        <p:cTn id="58" dur="2000"/>
                                        <p:tgtEl>
                                          <p:spTgt spid="214"/>
                                        </p:tgtEl>
                                      </p:cBhvr>
                                    </p:animEffect>
                                    <p:anim calcmode="lin" valueType="num">
                                      <p:cBhvr>
                                        <p:cTn id="59" dur="2000" fill="hold"/>
                                        <p:tgtEl>
                                          <p:spTgt spid="214"/>
                                        </p:tgtEl>
                                        <p:attrNameLst>
                                          <p:attrName>ppt_w</p:attrName>
                                        </p:attrNameLst>
                                      </p:cBhvr>
                                      <p:tavLst>
                                        <p:tav tm="0" fmla="#ppt_w*sin(2.5*pi*$)">
                                          <p:val>
                                            <p:fltVal val="0"/>
                                          </p:val>
                                        </p:tav>
                                        <p:tav tm="100000">
                                          <p:val>
                                            <p:fltVal val="1"/>
                                          </p:val>
                                        </p:tav>
                                      </p:tavLst>
                                    </p:anim>
                                    <p:anim calcmode="lin" valueType="num">
                                      <p:cBhvr>
                                        <p:cTn id="60" dur="2000" fill="hold"/>
                                        <p:tgtEl>
                                          <p:spTgt spid="214"/>
                                        </p:tgtEl>
                                        <p:attrNameLst>
                                          <p:attrName>ppt_h</p:attrName>
                                        </p:attrNameLst>
                                      </p:cBhvr>
                                      <p:tavLst>
                                        <p:tav tm="0">
                                          <p:val>
                                            <p:strVal val="#ppt_h"/>
                                          </p:val>
                                        </p:tav>
                                        <p:tav tm="100000">
                                          <p:val>
                                            <p:strVal val="#ppt_h"/>
                                          </p:val>
                                        </p:tav>
                                      </p:tavLst>
                                    </p:anim>
                                  </p:childTnLst>
                                </p:cTn>
                              </p:par>
                              <p:par>
                                <p:cTn id="61" presetID="45" presetClass="entr" presetSubtype="0" fill="hold" nodeType="withEffect">
                                  <p:stCondLst>
                                    <p:cond delay="0"/>
                                  </p:stCondLst>
                                  <p:childTnLst>
                                    <p:set>
                                      <p:cBhvr>
                                        <p:cTn id="62" dur="1" fill="hold">
                                          <p:stCondLst>
                                            <p:cond delay="0"/>
                                          </p:stCondLst>
                                        </p:cTn>
                                        <p:tgtEl>
                                          <p:spTgt spid="218"/>
                                        </p:tgtEl>
                                        <p:attrNameLst>
                                          <p:attrName>style.visibility</p:attrName>
                                        </p:attrNameLst>
                                      </p:cBhvr>
                                      <p:to>
                                        <p:strVal val="visible"/>
                                      </p:to>
                                    </p:set>
                                    <p:animEffect transition="in" filter="fade">
                                      <p:cBhvr>
                                        <p:cTn id="63" dur="2000"/>
                                        <p:tgtEl>
                                          <p:spTgt spid="218"/>
                                        </p:tgtEl>
                                      </p:cBhvr>
                                    </p:animEffect>
                                    <p:anim calcmode="lin" valueType="num">
                                      <p:cBhvr>
                                        <p:cTn id="64" dur="2000" fill="hold"/>
                                        <p:tgtEl>
                                          <p:spTgt spid="218"/>
                                        </p:tgtEl>
                                        <p:attrNameLst>
                                          <p:attrName>ppt_w</p:attrName>
                                        </p:attrNameLst>
                                      </p:cBhvr>
                                      <p:tavLst>
                                        <p:tav tm="0" fmla="#ppt_w*sin(2.5*pi*$)">
                                          <p:val>
                                            <p:fltVal val="0"/>
                                          </p:val>
                                        </p:tav>
                                        <p:tav tm="100000">
                                          <p:val>
                                            <p:fltVal val="1"/>
                                          </p:val>
                                        </p:tav>
                                      </p:tavLst>
                                    </p:anim>
                                    <p:anim calcmode="lin" valueType="num">
                                      <p:cBhvr>
                                        <p:cTn id="65" dur="2000" fill="hold"/>
                                        <p:tgtEl>
                                          <p:spTgt spid="218"/>
                                        </p:tgtEl>
                                        <p:attrNameLst>
                                          <p:attrName>ppt_h</p:attrName>
                                        </p:attrNameLst>
                                      </p:cBhvr>
                                      <p:tavLst>
                                        <p:tav tm="0">
                                          <p:val>
                                            <p:strVal val="#ppt_h"/>
                                          </p:val>
                                        </p:tav>
                                        <p:tav tm="100000">
                                          <p:val>
                                            <p:strVal val="#ppt_h"/>
                                          </p:val>
                                        </p:tav>
                                      </p:tavLst>
                                    </p:anim>
                                  </p:childTnLst>
                                </p:cTn>
                              </p:par>
                              <p:par>
                                <p:cTn id="66" presetID="45" presetClass="entr" presetSubtype="0" fill="hold" nodeType="withEffect">
                                  <p:stCondLst>
                                    <p:cond delay="0"/>
                                  </p:stCondLst>
                                  <p:childTnLst>
                                    <p:set>
                                      <p:cBhvr>
                                        <p:cTn id="67" dur="1" fill="hold">
                                          <p:stCondLst>
                                            <p:cond delay="0"/>
                                          </p:stCondLst>
                                        </p:cTn>
                                        <p:tgtEl>
                                          <p:spTgt spid="222"/>
                                        </p:tgtEl>
                                        <p:attrNameLst>
                                          <p:attrName>style.visibility</p:attrName>
                                        </p:attrNameLst>
                                      </p:cBhvr>
                                      <p:to>
                                        <p:strVal val="visible"/>
                                      </p:to>
                                    </p:set>
                                    <p:animEffect transition="in" filter="fade">
                                      <p:cBhvr>
                                        <p:cTn id="68" dur="2000"/>
                                        <p:tgtEl>
                                          <p:spTgt spid="222"/>
                                        </p:tgtEl>
                                      </p:cBhvr>
                                    </p:animEffect>
                                    <p:anim calcmode="lin" valueType="num">
                                      <p:cBhvr>
                                        <p:cTn id="69" dur="2000" fill="hold"/>
                                        <p:tgtEl>
                                          <p:spTgt spid="222"/>
                                        </p:tgtEl>
                                        <p:attrNameLst>
                                          <p:attrName>ppt_w</p:attrName>
                                        </p:attrNameLst>
                                      </p:cBhvr>
                                      <p:tavLst>
                                        <p:tav tm="0" fmla="#ppt_w*sin(2.5*pi*$)">
                                          <p:val>
                                            <p:fltVal val="0"/>
                                          </p:val>
                                        </p:tav>
                                        <p:tav tm="100000">
                                          <p:val>
                                            <p:fltVal val="1"/>
                                          </p:val>
                                        </p:tav>
                                      </p:tavLst>
                                    </p:anim>
                                    <p:anim calcmode="lin" valueType="num">
                                      <p:cBhvr>
                                        <p:cTn id="70" dur="2000" fill="hold"/>
                                        <p:tgtEl>
                                          <p:spTgt spid="222"/>
                                        </p:tgtEl>
                                        <p:attrNameLst>
                                          <p:attrName>ppt_h</p:attrName>
                                        </p:attrNameLst>
                                      </p:cBhvr>
                                      <p:tavLst>
                                        <p:tav tm="0">
                                          <p:val>
                                            <p:strVal val="#ppt_h"/>
                                          </p:val>
                                        </p:tav>
                                        <p:tav tm="100000">
                                          <p:val>
                                            <p:strVal val="#ppt_h"/>
                                          </p:val>
                                        </p:tav>
                                      </p:tavLst>
                                    </p:anim>
                                  </p:childTnLst>
                                </p:cTn>
                              </p:par>
                              <p:par>
                                <p:cTn id="71" presetID="45" presetClass="exit" presetSubtype="0" fill="hold" grpId="0" nodeType="withEffect">
                                  <p:stCondLst>
                                    <p:cond delay="0"/>
                                  </p:stCondLst>
                                  <p:childTnLst>
                                    <p:animEffect transition="out" filter="fade">
                                      <p:cBhvr>
                                        <p:cTn id="72" dur="2000"/>
                                        <p:tgtEl>
                                          <p:spTgt spid="171"/>
                                        </p:tgtEl>
                                      </p:cBhvr>
                                    </p:animEffect>
                                    <p:anim calcmode="lin" valueType="num">
                                      <p:cBhvr>
                                        <p:cTn id="73" dur="2000"/>
                                        <p:tgtEl>
                                          <p:spTgt spid="171"/>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74" dur="2000"/>
                                        <p:tgtEl>
                                          <p:spTgt spid="171"/>
                                        </p:tgtEl>
                                        <p:attrNameLst>
                                          <p:attrName>ppt_h</p:attrName>
                                        </p:attrNameLst>
                                      </p:cBhvr>
                                      <p:tavLst>
                                        <p:tav tm="0">
                                          <p:val>
                                            <p:strVal val="ppt_h"/>
                                          </p:val>
                                        </p:tav>
                                        <p:tav tm="100000">
                                          <p:val>
                                            <p:strVal val="ppt_h"/>
                                          </p:val>
                                        </p:tav>
                                      </p:tavLst>
                                    </p:anim>
                                    <p:set>
                                      <p:cBhvr>
                                        <p:cTn id="75" dur="1" fill="hold">
                                          <p:stCondLst>
                                            <p:cond delay="1999"/>
                                          </p:stCondLst>
                                        </p:cTn>
                                        <p:tgtEl>
                                          <p:spTgt spid="171"/>
                                        </p:tgtEl>
                                        <p:attrNameLst>
                                          <p:attrName>style.visibility</p:attrName>
                                        </p:attrNameLst>
                                      </p:cBhvr>
                                      <p:to>
                                        <p:strVal val="hidden"/>
                                      </p:to>
                                    </p:set>
                                  </p:childTnLst>
                                </p:cTn>
                              </p:par>
                              <p:par>
                                <p:cTn id="76" presetID="45" presetClass="exit" presetSubtype="0" fill="hold" grpId="0" nodeType="withEffect">
                                  <p:stCondLst>
                                    <p:cond delay="0"/>
                                  </p:stCondLst>
                                  <p:childTnLst>
                                    <p:animEffect transition="out" filter="fade">
                                      <p:cBhvr>
                                        <p:cTn id="77" dur="2000"/>
                                        <p:tgtEl>
                                          <p:spTgt spid="195"/>
                                        </p:tgtEl>
                                      </p:cBhvr>
                                    </p:animEffect>
                                    <p:anim calcmode="lin" valueType="num">
                                      <p:cBhvr>
                                        <p:cTn id="78" dur="2000"/>
                                        <p:tgtEl>
                                          <p:spTgt spid="195"/>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79" dur="2000"/>
                                        <p:tgtEl>
                                          <p:spTgt spid="195"/>
                                        </p:tgtEl>
                                        <p:attrNameLst>
                                          <p:attrName>ppt_h</p:attrName>
                                        </p:attrNameLst>
                                      </p:cBhvr>
                                      <p:tavLst>
                                        <p:tav tm="0">
                                          <p:val>
                                            <p:strVal val="ppt_h"/>
                                          </p:val>
                                        </p:tav>
                                        <p:tav tm="100000">
                                          <p:val>
                                            <p:strVal val="ppt_h"/>
                                          </p:val>
                                        </p:tav>
                                      </p:tavLst>
                                    </p:anim>
                                    <p:set>
                                      <p:cBhvr>
                                        <p:cTn id="80" dur="1" fill="hold">
                                          <p:stCondLst>
                                            <p:cond delay="1999"/>
                                          </p:stCondLst>
                                        </p:cTn>
                                        <p:tgtEl>
                                          <p:spTgt spid="195"/>
                                        </p:tgtEl>
                                        <p:attrNameLst>
                                          <p:attrName>style.visibility</p:attrName>
                                        </p:attrNameLst>
                                      </p:cBhvr>
                                      <p:to>
                                        <p:strVal val="hidden"/>
                                      </p:to>
                                    </p:set>
                                  </p:childTnLst>
                                </p:cTn>
                              </p:par>
                              <p:par>
                                <p:cTn id="81" presetID="45" presetClass="exit" presetSubtype="0" fill="hold" grpId="0" nodeType="withEffect">
                                  <p:stCondLst>
                                    <p:cond delay="0"/>
                                  </p:stCondLst>
                                  <p:childTnLst>
                                    <p:animEffect transition="out" filter="fade">
                                      <p:cBhvr>
                                        <p:cTn id="82" dur="2000"/>
                                        <p:tgtEl>
                                          <p:spTgt spid="168"/>
                                        </p:tgtEl>
                                      </p:cBhvr>
                                    </p:animEffect>
                                    <p:anim calcmode="lin" valueType="num">
                                      <p:cBhvr>
                                        <p:cTn id="83" dur="2000"/>
                                        <p:tgtEl>
                                          <p:spTgt spid="168"/>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4" dur="2000"/>
                                        <p:tgtEl>
                                          <p:spTgt spid="168"/>
                                        </p:tgtEl>
                                        <p:attrNameLst>
                                          <p:attrName>ppt_h</p:attrName>
                                        </p:attrNameLst>
                                      </p:cBhvr>
                                      <p:tavLst>
                                        <p:tav tm="0">
                                          <p:val>
                                            <p:strVal val="ppt_h"/>
                                          </p:val>
                                        </p:tav>
                                        <p:tav tm="100000">
                                          <p:val>
                                            <p:strVal val="ppt_h"/>
                                          </p:val>
                                        </p:tav>
                                      </p:tavLst>
                                    </p:anim>
                                    <p:set>
                                      <p:cBhvr>
                                        <p:cTn id="85" dur="1" fill="hold">
                                          <p:stCondLst>
                                            <p:cond delay="1999"/>
                                          </p:stCondLst>
                                        </p:cTn>
                                        <p:tgtEl>
                                          <p:spTgt spid="168"/>
                                        </p:tgtEl>
                                        <p:attrNameLst>
                                          <p:attrName>style.visibility</p:attrName>
                                        </p:attrNameLst>
                                      </p:cBhvr>
                                      <p:to>
                                        <p:strVal val="hidden"/>
                                      </p:to>
                                    </p:set>
                                  </p:childTnLst>
                                </p:cTn>
                              </p:par>
                              <p:par>
                                <p:cTn id="86" presetID="45" presetClass="exit" presetSubtype="0" fill="hold" grpId="0" nodeType="withEffect">
                                  <p:stCondLst>
                                    <p:cond delay="0"/>
                                  </p:stCondLst>
                                  <p:childTnLst>
                                    <p:animEffect transition="out" filter="fade">
                                      <p:cBhvr>
                                        <p:cTn id="87" dur="2000"/>
                                        <p:tgtEl>
                                          <p:spTgt spid="192"/>
                                        </p:tgtEl>
                                      </p:cBhvr>
                                    </p:animEffect>
                                    <p:anim calcmode="lin" valueType="num">
                                      <p:cBhvr>
                                        <p:cTn id="88" dur="2000"/>
                                        <p:tgtEl>
                                          <p:spTgt spid="192"/>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9" dur="2000"/>
                                        <p:tgtEl>
                                          <p:spTgt spid="192"/>
                                        </p:tgtEl>
                                        <p:attrNameLst>
                                          <p:attrName>ppt_h</p:attrName>
                                        </p:attrNameLst>
                                      </p:cBhvr>
                                      <p:tavLst>
                                        <p:tav tm="0">
                                          <p:val>
                                            <p:strVal val="ppt_h"/>
                                          </p:val>
                                        </p:tav>
                                        <p:tav tm="100000">
                                          <p:val>
                                            <p:strVal val="ppt_h"/>
                                          </p:val>
                                        </p:tav>
                                      </p:tavLst>
                                    </p:anim>
                                    <p:set>
                                      <p:cBhvr>
                                        <p:cTn id="90" dur="1" fill="hold">
                                          <p:stCondLst>
                                            <p:cond delay="1999"/>
                                          </p:stCondLst>
                                        </p:cTn>
                                        <p:tgtEl>
                                          <p:spTgt spid="192"/>
                                        </p:tgtEl>
                                        <p:attrNameLst>
                                          <p:attrName>style.visibility</p:attrName>
                                        </p:attrNameLst>
                                      </p:cBhvr>
                                      <p:to>
                                        <p:strVal val="hidden"/>
                                      </p:to>
                                    </p:set>
                                  </p:childTnLst>
                                </p:cTn>
                              </p:par>
                              <p:par>
                                <p:cTn id="91" presetID="45" presetClass="exit" presetSubtype="0" fill="hold" grpId="0" nodeType="withEffect">
                                  <p:stCondLst>
                                    <p:cond delay="0"/>
                                  </p:stCondLst>
                                  <p:childTnLst>
                                    <p:animEffect transition="out" filter="fade">
                                      <p:cBhvr>
                                        <p:cTn id="92" dur="2000"/>
                                        <p:tgtEl>
                                          <p:spTgt spid="165"/>
                                        </p:tgtEl>
                                      </p:cBhvr>
                                    </p:animEffect>
                                    <p:anim calcmode="lin" valueType="num">
                                      <p:cBhvr>
                                        <p:cTn id="93" dur="2000"/>
                                        <p:tgtEl>
                                          <p:spTgt spid="165"/>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94" dur="2000"/>
                                        <p:tgtEl>
                                          <p:spTgt spid="165"/>
                                        </p:tgtEl>
                                        <p:attrNameLst>
                                          <p:attrName>ppt_h</p:attrName>
                                        </p:attrNameLst>
                                      </p:cBhvr>
                                      <p:tavLst>
                                        <p:tav tm="0">
                                          <p:val>
                                            <p:strVal val="ppt_h"/>
                                          </p:val>
                                        </p:tav>
                                        <p:tav tm="100000">
                                          <p:val>
                                            <p:strVal val="ppt_h"/>
                                          </p:val>
                                        </p:tav>
                                      </p:tavLst>
                                    </p:anim>
                                    <p:set>
                                      <p:cBhvr>
                                        <p:cTn id="95" dur="1" fill="hold">
                                          <p:stCondLst>
                                            <p:cond delay="1999"/>
                                          </p:stCondLst>
                                        </p:cTn>
                                        <p:tgtEl>
                                          <p:spTgt spid="165"/>
                                        </p:tgtEl>
                                        <p:attrNameLst>
                                          <p:attrName>style.visibility</p:attrName>
                                        </p:attrNameLst>
                                      </p:cBhvr>
                                      <p:to>
                                        <p:strVal val="hidden"/>
                                      </p:to>
                                    </p:set>
                                  </p:childTnLst>
                                </p:cTn>
                              </p:par>
                              <p:par>
                                <p:cTn id="96" presetID="45" presetClass="exit" presetSubtype="0" fill="hold" grpId="0" nodeType="withEffect">
                                  <p:stCondLst>
                                    <p:cond delay="0"/>
                                  </p:stCondLst>
                                  <p:childTnLst>
                                    <p:animEffect transition="out" filter="fade">
                                      <p:cBhvr>
                                        <p:cTn id="97" dur="2000"/>
                                        <p:tgtEl>
                                          <p:spTgt spid="189"/>
                                        </p:tgtEl>
                                      </p:cBhvr>
                                    </p:animEffect>
                                    <p:anim calcmode="lin" valueType="num">
                                      <p:cBhvr>
                                        <p:cTn id="98" dur="2000"/>
                                        <p:tgtEl>
                                          <p:spTgt spid="189"/>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99" dur="2000"/>
                                        <p:tgtEl>
                                          <p:spTgt spid="189"/>
                                        </p:tgtEl>
                                        <p:attrNameLst>
                                          <p:attrName>ppt_h</p:attrName>
                                        </p:attrNameLst>
                                      </p:cBhvr>
                                      <p:tavLst>
                                        <p:tav tm="0">
                                          <p:val>
                                            <p:strVal val="ppt_h"/>
                                          </p:val>
                                        </p:tav>
                                        <p:tav tm="100000">
                                          <p:val>
                                            <p:strVal val="ppt_h"/>
                                          </p:val>
                                        </p:tav>
                                      </p:tavLst>
                                    </p:anim>
                                    <p:set>
                                      <p:cBhvr>
                                        <p:cTn id="100" dur="1" fill="hold">
                                          <p:stCondLst>
                                            <p:cond delay="1999"/>
                                          </p:stCondLst>
                                        </p:cTn>
                                        <p:tgtEl>
                                          <p:spTgt spid="189"/>
                                        </p:tgtEl>
                                        <p:attrNameLst>
                                          <p:attrName>style.visibility</p:attrName>
                                        </p:attrNameLst>
                                      </p:cBhvr>
                                      <p:to>
                                        <p:strVal val="hidden"/>
                                      </p:to>
                                    </p:set>
                                  </p:childTnLst>
                                </p:cTn>
                              </p:par>
                              <p:par>
                                <p:cTn id="101" presetID="45" presetClass="exit" presetSubtype="0" fill="hold" grpId="0" nodeType="withEffect">
                                  <p:stCondLst>
                                    <p:cond delay="0"/>
                                  </p:stCondLst>
                                  <p:childTnLst>
                                    <p:animEffect transition="out" filter="fade">
                                      <p:cBhvr>
                                        <p:cTn id="102" dur="2000"/>
                                        <p:tgtEl>
                                          <p:spTgt spid="186"/>
                                        </p:tgtEl>
                                      </p:cBhvr>
                                    </p:animEffect>
                                    <p:anim calcmode="lin" valueType="num">
                                      <p:cBhvr>
                                        <p:cTn id="103" dur="2000"/>
                                        <p:tgtEl>
                                          <p:spTgt spid="186"/>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04" dur="2000"/>
                                        <p:tgtEl>
                                          <p:spTgt spid="186"/>
                                        </p:tgtEl>
                                        <p:attrNameLst>
                                          <p:attrName>ppt_h</p:attrName>
                                        </p:attrNameLst>
                                      </p:cBhvr>
                                      <p:tavLst>
                                        <p:tav tm="0">
                                          <p:val>
                                            <p:strVal val="ppt_h"/>
                                          </p:val>
                                        </p:tav>
                                        <p:tav tm="100000">
                                          <p:val>
                                            <p:strVal val="ppt_h"/>
                                          </p:val>
                                        </p:tav>
                                      </p:tavLst>
                                    </p:anim>
                                    <p:set>
                                      <p:cBhvr>
                                        <p:cTn id="105" dur="1" fill="hold">
                                          <p:stCondLst>
                                            <p:cond delay="1999"/>
                                          </p:stCondLst>
                                        </p:cTn>
                                        <p:tgtEl>
                                          <p:spTgt spid="186"/>
                                        </p:tgtEl>
                                        <p:attrNameLst>
                                          <p:attrName>style.visibility</p:attrName>
                                        </p:attrNameLst>
                                      </p:cBhvr>
                                      <p:to>
                                        <p:strVal val="hidden"/>
                                      </p:to>
                                    </p:set>
                                  </p:childTnLst>
                                </p:cTn>
                              </p:par>
                              <p:par>
                                <p:cTn id="106" presetID="45" presetClass="exit" presetSubtype="0" fill="hold" grpId="0" nodeType="withEffect">
                                  <p:stCondLst>
                                    <p:cond delay="0"/>
                                  </p:stCondLst>
                                  <p:childTnLst>
                                    <p:animEffect transition="out" filter="fade">
                                      <p:cBhvr>
                                        <p:cTn id="107" dur="2000"/>
                                        <p:tgtEl>
                                          <p:spTgt spid="162"/>
                                        </p:tgtEl>
                                      </p:cBhvr>
                                    </p:animEffect>
                                    <p:anim calcmode="lin" valueType="num">
                                      <p:cBhvr>
                                        <p:cTn id="108" dur="2000"/>
                                        <p:tgtEl>
                                          <p:spTgt spid="162"/>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09" dur="2000"/>
                                        <p:tgtEl>
                                          <p:spTgt spid="162"/>
                                        </p:tgtEl>
                                        <p:attrNameLst>
                                          <p:attrName>ppt_h</p:attrName>
                                        </p:attrNameLst>
                                      </p:cBhvr>
                                      <p:tavLst>
                                        <p:tav tm="0">
                                          <p:val>
                                            <p:strVal val="ppt_h"/>
                                          </p:val>
                                        </p:tav>
                                        <p:tav tm="100000">
                                          <p:val>
                                            <p:strVal val="ppt_h"/>
                                          </p:val>
                                        </p:tav>
                                      </p:tavLst>
                                    </p:anim>
                                    <p:set>
                                      <p:cBhvr>
                                        <p:cTn id="110" dur="1" fill="hold">
                                          <p:stCondLst>
                                            <p:cond delay="1999"/>
                                          </p:stCondLst>
                                        </p:cTn>
                                        <p:tgtEl>
                                          <p:spTgt spid="162"/>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24"/>
                                        </p:tgtEl>
                                        <p:attrNameLst>
                                          <p:attrName>style.visibility</p:attrName>
                                        </p:attrNameLst>
                                      </p:cBhvr>
                                      <p:to>
                                        <p:strVal val="visible"/>
                                      </p:to>
                                    </p:set>
                                    <p:animEffect transition="in" filter="fade">
                                      <p:cBhvr>
                                        <p:cTn id="115" dur="500"/>
                                        <p:tgtEl>
                                          <p:spTgt spid="24"/>
                                        </p:tgtEl>
                                      </p:cBhvr>
                                    </p:animEffect>
                                  </p:childTnLst>
                                </p:cTn>
                              </p:par>
                              <p:par>
                                <p:cTn id="116" presetID="10" presetClass="entr" presetSubtype="0" fill="hold" nodeType="withEffect">
                                  <p:stCondLst>
                                    <p:cond delay="0"/>
                                  </p:stCondLst>
                                  <p:childTnLst>
                                    <p:set>
                                      <p:cBhvr>
                                        <p:cTn id="117" dur="1" fill="hold">
                                          <p:stCondLst>
                                            <p:cond delay="0"/>
                                          </p:stCondLst>
                                        </p:cTn>
                                        <p:tgtEl>
                                          <p:spTgt spid="26"/>
                                        </p:tgtEl>
                                        <p:attrNameLst>
                                          <p:attrName>style.visibility</p:attrName>
                                        </p:attrNameLst>
                                      </p:cBhvr>
                                      <p:to>
                                        <p:strVal val="visible"/>
                                      </p:to>
                                    </p:set>
                                    <p:animEffect transition="in" filter="fade">
                                      <p:cBhvr>
                                        <p:cTn id="118" dur="500"/>
                                        <p:tgtEl>
                                          <p:spTgt spid="26"/>
                                        </p:tgtEl>
                                      </p:cBhvr>
                                    </p:animEffect>
                                  </p:childTnLst>
                                </p:cTn>
                              </p:par>
                              <p:par>
                                <p:cTn id="119" presetID="10" presetClass="entr" presetSubtype="0" fill="hold" nodeType="withEffect">
                                  <p:stCondLst>
                                    <p:cond delay="0"/>
                                  </p:stCondLst>
                                  <p:childTnLst>
                                    <p:set>
                                      <p:cBhvr>
                                        <p:cTn id="120" dur="1" fill="hold">
                                          <p:stCondLst>
                                            <p:cond delay="0"/>
                                          </p:stCondLst>
                                        </p:cTn>
                                        <p:tgtEl>
                                          <p:spTgt spid="25"/>
                                        </p:tgtEl>
                                        <p:attrNameLst>
                                          <p:attrName>style.visibility</p:attrName>
                                        </p:attrNameLst>
                                      </p:cBhvr>
                                      <p:to>
                                        <p:strVal val="visible"/>
                                      </p:to>
                                    </p:set>
                                    <p:animEffect transition="in" filter="fade">
                                      <p:cBhvr>
                                        <p:cTn id="121" dur="500"/>
                                        <p:tgtEl>
                                          <p:spTgt spid="25"/>
                                        </p:tgtEl>
                                      </p:cBhvr>
                                    </p:animEffect>
                                  </p:childTnLst>
                                </p:cTn>
                              </p:par>
                              <p:par>
                                <p:cTn id="122" presetID="10" presetClass="entr" presetSubtype="0" fill="hold" nodeType="withEffect">
                                  <p:stCondLst>
                                    <p:cond delay="0"/>
                                  </p:stCondLst>
                                  <p:childTnLst>
                                    <p:set>
                                      <p:cBhvr>
                                        <p:cTn id="123" dur="1" fill="hold">
                                          <p:stCondLst>
                                            <p:cond delay="0"/>
                                          </p:stCondLst>
                                        </p:cTn>
                                        <p:tgtEl>
                                          <p:spTgt spid="27"/>
                                        </p:tgtEl>
                                        <p:attrNameLst>
                                          <p:attrName>style.visibility</p:attrName>
                                        </p:attrNameLst>
                                      </p:cBhvr>
                                      <p:to>
                                        <p:strVal val="visible"/>
                                      </p:to>
                                    </p:set>
                                    <p:animEffect transition="in" filter="fade">
                                      <p:cBhvr>
                                        <p:cTn id="124" dur="500"/>
                                        <p:tgtEl>
                                          <p:spTgt spid="27"/>
                                        </p:tgtEl>
                                      </p:cBhvr>
                                    </p:animEffect>
                                  </p:childTnLst>
                                </p:cTn>
                              </p:par>
                            </p:childTnLst>
                          </p:cTn>
                        </p:par>
                      </p:childTnLst>
                    </p:cTn>
                  </p:par>
                  <p:par>
                    <p:cTn id="125" fill="hold">
                      <p:stCondLst>
                        <p:cond delay="indefinite"/>
                      </p:stCondLst>
                      <p:childTnLst>
                        <p:par>
                          <p:cTn id="126" fill="hold">
                            <p:stCondLst>
                              <p:cond delay="0"/>
                            </p:stCondLst>
                            <p:childTnLst>
                              <p:par>
                                <p:cTn id="127" presetID="6" presetClass="emph" presetSubtype="0" accel="60000" fill="hold" grpId="1" nodeType="clickEffect">
                                  <p:stCondLst>
                                    <p:cond delay="0"/>
                                  </p:stCondLst>
                                  <p:childTnLst>
                                    <p:animScale>
                                      <p:cBhvr>
                                        <p:cTn id="128" dur="2000" fill="hold"/>
                                        <p:tgtEl>
                                          <p:spTgt spid="127"/>
                                        </p:tgtEl>
                                      </p:cBhvr>
                                      <p:by x="150000" y="150000"/>
                                    </p:animScale>
                                  </p:childTnLst>
                                </p:cTn>
                              </p:par>
                              <p:par>
                                <p:cTn id="129" presetID="6" presetClass="emph" presetSubtype="0" fill="hold" nodeType="withEffect">
                                  <p:stCondLst>
                                    <p:cond delay="0"/>
                                  </p:stCondLst>
                                  <p:childTnLst>
                                    <p:animScale>
                                      <p:cBhvr>
                                        <p:cTn id="130" dur="2000" fill="hold"/>
                                        <p:tgtEl>
                                          <p:spTgt spid="24"/>
                                        </p:tgtEl>
                                      </p:cBhvr>
                                      <p:by x="25000" y="25000"/>
                                    </p:animScale>
                                  </p:childTnLst>
                                </p:cTn>
                              </p:par>
                              <p:par>
                                <p:cTn id="131" presetID="6" presetClass="emph" presetSubtype="0" fill="hold" nodeType="withEffect">
                                  <p:stCondLst>
                                    <p:cond delay="0"/>
                                  </p:stCondLst>
                                  <p:childTnLst>
                                    <p:animScale>
                                      <p:cBhvr>
                                        <p:cTn id="132" dur="2000" fill="hold"/>
                                        <p:tgtEl>
                                          <p:spTgt spid="26"/>
                                        </p:tgtEl>
                                      </p:cBhvr>
                                      <p:by x="25000" y="25000"/>
                                    </p:animScale>
                                  </p:childTnLst>
                                </p:cTn>
                              </p:par>
                              <p:par>
                                <p:cTn id="133" presetID="6" presetClass="emph" presetSubtype="0" fill="hold" nodeType="withEffect">
                                  <p:stCondLst>
                                    <p:cond delay="0"/>
                                  </p:stCondLst>
                                  <p:childTnLst>
                                    <p:animScale>
                                      <p:cBhvr>
                                        <p:cTn id="134" dur="2000" fill="hold"/>
                                        <p:tgtEl>
                                          <p:spTgt spid="25"/>
                                        </p:tgtEl>
                                      </p:cBhvr>
                                      <p:by x="25000" y="25000"/>
                                    </p:animScale>
                                  </p:childTnLst>
                                </p:cTn>
                              </p:par>
                              <p:par>
                                <p:cTn id="135" presetID="6" presetClass="emph" presetSubtype="0" fill="hold" nodeType="withEffect">
                                  <p:stCondLst>
                                    <p:cond delay="0"/>
                                  </p:stCondLst>
                                  <p:childTnLst>
                                    <p:animScale>
                                      <p:cBhvr>
                                        <p:cTn id="136" dur="2000" fill="hold"/>
                                        <p:tgtEl>
                                          <p:spTgt spid="27"/>
                                        </p:tgtEl>
                                      </p:cBhvr>
                                      <p:by x="25000" y="25000"/>
                                    </p:animScale>
                                  </p:childTnLst>
                                </p:cTn>
                              </p:par>
                              <p:par>
                                <p:cTn id="137" presetID="6" presetClass="emph" presetSubtype="0" fill="hold" nodeType="withEffect">
                                  <p:stCondLst>
                                    <p:cond delay="0"/>
                                  </p:stCondLst>
                                  <p:childTnLst>
                                    <p:animScale>
                                      <p:cBhvr>
                                        <p:cTn id="138" dur="2000" fill="hold"/>
                                        <p:tgtEl>
                                          <p:spTgt spid="206"/>
                                        </p:tgtEl>
                                      </p:cBhvr>
                                      <p:by x="150000" y="150000"/>
                                    </p:animScale>
                                  </p:childTnLst>
                                </p:cTn>
                              </p:par>
                              <p:par>
                                <p:cTn id="139" presetID="6" presetClass="emph" presetSubtype="0" fill="hold" nodeType="withEffect">
                                  <p:stCondLst>
                                    <p:cond delay="0"/>
                                  </p:stCondLst>
                                  <p:childTnLst>
                                    <p:animScale>
                                      <p:cBhvr>
                                        <p:cTn id="140" dur="2000" fill="hold"/>
                                        <p:tgtEl>
                                          <p:spTgt spid="202"/>
                                        </p:tgtEl>
                                      </p:cBhvr>
                                      <p:by x="150000" y="150000"/>
                                    </p:animScale>
                                  </p:childTnLst>
                                </p:cTn>
                              </p:par>
                              <p:par>
                                <p:cTn id="141" presetID="6" presetClass="emph" presetSubtype="0" fill="hold" nodeType="withEffect">
                                  <p:stCondLst>
                                    <p:cond delay="0"/>
                                  </p:stCondLst>
                                  <p:childTnLst>
                                    <p:animScale>
                                      <p:cBhvr>
                                        <p:cTn id="142" dur="2000" fill="hold"/>
                                        <p:tgtEl>
                                          <p:spTgt spid="198"/>
                                        </p:tgtEl>
                                      </p:cBhvr>
                                      <p:by x="150000" y="150000"/>
                                    </p:animScale>
                                  </p:childTnLst>
                                </p:cTn>
                              </p:par>
                              <p:par>
                                <p:cTn id="143" presetID="6" presetClass="emph" presetSubtype="0" fill="hold" nodeType="withEffect">
                                  <p:stCondLst>
                                    <p:cond delay="0"/>
                                  </p:stCondLst>
                                  <p:childTnLst>
                                    <p:animScale>
                                      <p:cBhvr>
                                        <p:cTn id="144" dur="2000" fill="hold"/>
                                        <p:tgtEl>
                                          <p:spTgt spid="21"/>
                                        </p:tgtEl>
                                      </p:cBhvr>
                                      <p:by x="150000" y="150000"/>
                                    </p:animScale>
                                  </p:childTnLst>
                                </p:cTn>
                              </p:par>
                              <p:par>
                                <p:cTn id="145" presetID="6" presetClass="emph" presetSubtype="0" fill="hold" nodeType="withEffect">
                                  <p:stCondLst>
                                    <p:cond delay="0"/>
                                  </p:stCondLst>
                                  <p:childTnLst>
                                    <p:animScale>
                                      <p:cBhvr>
                                        <p:cTn id="146" dur="2000" fill="hold"/>
                                        <p:tgtEl>
                                          <p:spTgt spid="210"/>
                                        </p:tgtEl>
                                      </p:cBhvr>
                                      <p:by x="150000" y="150000"/>
                                    </p:animScale>
                                  </p:childTnLst>
                                </p:cTn>
                              </p:par>
                              <p:par>
                                <p:cTn id="147" presetID="6" presetClass="emph" presetSubtype="0" fill="hold" nodeType="withEffect">
                                  <p:stCondLst>
                                    <p:cond delay="0"/>
                                  </p:stCondLst>
                                  <p:childTnLst>
                                    <p:animScale>
                                      <p:cBhvr>
                                        <p:cTn id="148" dur="2000" fill="hold"/>
                                        <p:tgtEl>
                                          <p:spTgt spid="214"/>
                                        </p:tgtEl>
                                      </p:cBhvr>
                                      <p:by x="150000" y="150000"/>
                                    </p:animScale>
                                  </p:childTnLst>
                                </p:cTn>
                              </p:par>
                              <p:par>
                                <p:cTn id="149" presetID="6" presetClass="emph" presetSubtype="0" fill="hold" nodeType="withEffect">
                                  <p:stCondLst>
                                    <p:cond delay="0"/>
                                  </p:stCondLst>
                                  <p:childTnLst>
                                    <p:animScale>
                                      <p:cBhvr>
                                        <p:cTn id="150" dur="2000" fill="hold"/>
                                        <p:tgtEl>
                                          <p:spTgt spid="218"/>
                                        </p:tgtEl>
                                      </p:cBhvr>
                                      <p:by x="150000" y="150000"/>
                                    </p:animScale>
                                  </p:childTnLst>
                                </p:cTn>
                              </p:par>
                              <p:par>
                                <p:cTn id="151" presetID="6" presetClass="emph" presetSubtype="0" fill="hold" nodeType="withEffect">
                                  <p:stCondLst>
                                    <p:cond delay="0"/>
                                  </p:stCondLst>
                                  <p:childTnLst>
                                    <p:animScale>
                                      <p:cBhvr>
                                        <p:cTn id="152" dur="2000" fill="hold"/>
                                        <p:tgtEl>
                                          <p:spTgt spid="222"/>
                                        </p:tgtEl>
                                      </p:cBhvr>
                                      <p:by x="150000" y="150000"/>
                                    </p:animScale>
                                  </p:childTnLst>
                                </p:cTn>
                              </p:par>
                            </p:childTnLst>
                          </p:cTn>
                        </p:par>
                      </p:childTnLst>
                    </p:cTn>
                  </p:par>
                  <p:par>
                    <p:cTn id="153" fill="hold">
                      <p:stCondLst>
                        <p:cond delay="indefinite"/>
                      </p:stCondLst>
                      <p:childTnLst>
                        <p:par>
                          <p:cTn id="154" fill="hold">
                            <p:stCondLst>
                              <p:cond delay="0"/>
                            </p:stCondLst>
                            <p:childTnLst>
                              <p:par>
                                <p:cTn id="155" presetID="14" presetClass="exit" presetSubtype="10" fill="hold" nodeType="clickEffect">
                                  <p:stCondLst>
                                    <p:cond delay="0"/>
                                  </p:stCondLst>
                                  <p:childTnLst>
                                    <p:animEffect transition="out" filter="randombar(horizontal)">
                                      <p:cBhvr>
                                        <p:cTn id="156" dur="500"/>
                                        <p:tgtEl>
                                          <p:spTgt spid="202"/>
                                        </p:tgtEl>
                                      </p:cBhvr>
                                    </p:animEffect>
                                    <p:set>
                                      <p:cBhvr>
                                        <p:cTn id="157" dur="1" fill="hold">
                                          <p:stCondLst>
                                            <p:cond delay="499"/>
                                          </p:stCondLst>
                                        </p:cTn>
                                        <p:tgtEl>
                                          <p:spTgt spid="202"/>
                                        </p:tgtEl>
                                        <p:attrNameLst>
                                          <p:attrName>style.visibility</p:attrName>
                                        </p:attrNameLst>
                                      </p:cBhvr>
                                      <p:to>
                                        <p:strVal val="hidden"/>
                                      </p:to>
                                    </p:set>
                                  </p:childTnLst>
                                </p:cTn>
                              </p:par>
                              <p:par>
                                <p:cTn id="158" presetID="14" presetClass="exit" presetSubtype="10" fill="hold" nodeType="withEffect">
                                  <p:stCondLst>
                                    <p:cond delay="0"/>
                                  </p:stCondLst>
                                  <p:childTnLst>
                                    <p:animEffect transition="out" filter="randombar(horizontal)">
                                      <p:cBhvr>
                                        <p:cTn id="159" dur="500"/>
                                        <p:tgtEl>
                                          <p:spTgt spid="21"/>
                                        </p:tgtEl>
                                      </p:cBhvr>
                                    </p:animEffect>
                                    <p:set>
                                      <p:cBhvr>
                                        <p:cTn id="160" dur="1" fill="hold">
                                          <p:stCondLst>
                                            <p:cond delay="499"/>
                                          </p:stCondLst>
                                        </p:cTn>
                                        <p:tgtEl>
                                          <p:spTgt spid="21"/>
                                        </p:tgtEl>
                                        <p:attrNameLst>
                                          <p:attrName>style.visibility</p:attrName>
                                        </p:attrNameLst>
                                      </p:cBhvr>
                                      <p:to>
                                        <p:strVal val="hidden"/>
                                      </p:to>
                                    </p:set>
                                  </p:childTnLst>
                                </p:cTn>
                              </p:par>
                              <p:par>
                                <p:cTn id="161" presetID="14" presetClass="exit" presetSubtype="10" fill="hold" nodeType="withEffect">
                                  <p:stCondLst>
                                    <p:cond delay="0"/>
                                  </p:stCondLst>
                                  <p:childTnLst>
                                    <p:animEffect transition="out" filter="randombar(horizontal)">
                                      <p:cBhvr>
                                        <p:cTn id="162" dur="500"/>
                                        <p:tgtEl>
                                          <p:spTgt spid="214"/>
                                        </p:tgtEl>
                                      </p:cBhvr>
                                    </p:animEffect>
                                    <p:set>
                                      <p:cBhvr>
                                        <p:cTn id="163" dur="1" fill="hold">
                                          <p:stCondLst>
                                            <p:cond delay="499"/>
                                          </p:stCondLst>
                                        </p:cTn>
                                        <p:tgtEl>
                                          <p:spTgt spid="214"/>
                                        </p:tgtEl>
                                        <p:attrNameLst>
                                          <p:attrName>style.visibility</p:attrName>
                                        </p:attrNameLst>
                                      </p:cBhvr>
                                      <p:to>
                                        <p:strVal val="hidden"/>
                                      </p:to>
                                    </p:set>
                                  </p:childTnLst>
                                </p:cTn>
                              </p:par>
                              <p:par>
                                <p:cTn id="164" presetID="14" presetClass="exit" presetSubtype="10" fill="hold" nodeType="withEffect">
                                  <p:stCondLst>
                                    <p:cond delay="0"/>
                                  </p:stCondLst>
                                  <p:childTnLst>
                                    <p:animEffect transition="out" filter="randombar(horizontal)">
                                      <p:cBhvr>
                                        <p:cTn id="165" dur="500"/>
                                        <p:tgtEl>
                                          <p:spTgt spid="222"/>
                                        </p:tgtEl>
                                      </p:cBhvr>
                                    </p:animEffect>
                                    <p:set>
                                      <p:cBhvr>
                                        <p:cTn id="166" dur="1" fill="hold">
                                          <p:stCondLst>
                                            <p:cond delay="499"/>
                                          </p:stCondLst>
                                        </p:cTn>
                                        <p:tgtEl>
                                          <p:spTgt spid="222"/>
                                        </p:tgtEl>
                                        <p:attrNameLst>
                                          <p:attrName>style.visibility</p:attrName>
                                        </p:attrNameLst>
                                      </p:cBhvr>
                                      <p:to>
                                        <p:strVal val="hidden"/>
                                      </p:to>
                                    </p:set>
                                  </p:childTnLst>
                                </p:cTn>
                              </p:par>
                            </p:childTnLst>
                          </p:cTn>
                        </p:par>
                      </p:childTnLst>
                    </p:cTn>
                  </p:par>
                  <p:par>
                    <p:cTn id="167" fill="hold">
                      <p:stCondLst>
                        <p:cond delay="indefinite"/>
                      </p:stCondLst>
                      <p:childTnLst>
                        <p:par>
                          <p:cTn id="168" fill="hold">
                            <p:stCondLst>
                              <p:cond delay="0"/>
                            </p:stCondLst>
                            <p:childTnLst>
                              <p:par>
                                <p:cTn id="169" presetID="6" presetClass="emph" presetSubtype="0" fill="hold" nodeType="clickEffect">
                                  <p:stCondLst>
                                    <p:cond delay="0"/>
                                  </p:stCondLst>
                                  <p:childTnLst>
                                    <p:animScale>
                                      <p:cBhvr>
                                        <p:cTn id="170" dur="2000" fill="hold"/>
                                        <p:tgtEl>
                                          <p:spTgt spid="24"/>
                                        </p:tgtEl>
                                      </p:cBhvr>
                                      <p:by x="400000" y="400000"/>
                                    </p:animScale>
                                  </p:childTnLst>
                                </p:cTn>
                              </p:par>
                              <p:par>
                                <p:cTn id="171" presetID="6" presetClass="emph" presetSubtype="0" fill="hold" nodeType="withEffect">
                                  <p:stCondLst>
                                    <p:cond delay="0"/>
                                  </p:stCondLst>
                                  <p:childTnLst>
                                    <p:animScale>
                                      <p:cBhvr>
                                        <p:cTn id="172" dur="2000" fill="hold"/>
                                        <p:tgtEl>
                                          <p:spTgt spid="26"/>
                                        </p:tgtEl>
                                      </p:cBhvr>
                                      <p:by x="400000" y="400000"/>
                                    </p:animScale>
                                  </p:childTnLst>
                                </p:cTn>
                              </p:par>
                              <p:par>
                                <p:cTn id="173" presetID="6" presetClass="emph" presetSubtype="0" fill="hold" nodeType="withEffect">
                                  <p:stCondLst>
                                    <p:cond delay="0"/>
                                  </p:stCondLst>
                                  <p:childTnLst>
                                    <p:animScale>
                                      <p:cBhvr>
                                        <p:cTn id="174" dur="2000" fill="hold"/>
                                        <p:tgtEl>
                                          <p:spTgt spid="25"/>
                                        </p:tgtEl>
                                      </p:cBhvr>
                                      <p:by x="400000" y="400000"/>
                                    </p:animScale>
                                  </p:childTnLst>
                                </p:cTn>
                              </p:par>
                              <p:par>
                                <p:cTn id="175" presetID="6" presetClass="emph" presetSubtype="0" fill="hold" nodeType="withEffect">
                                  <p:stCondLst>
                                    <p:cond delay="0"/>
                                  </p:stCondLst>
                                  <p:childTnLst>
                                    <p:animScale>
                                      <p:cBhvr>
                                        <p:cTn id="176" dur="2000" fill="hold"/>
                                        <p:tgtEl>
                                          <p:spTgt spid="27"/>
                                        </p:tgtEl>
                                      </p:cBhvr>
                                      <p:by x="400000" y="400000"/>
                                    </p:animScale>
                                  </p:childTnLst>
                                </p:cTn>
                              </p:par>
                              <p:par>
                                <p:cTn id="177" presetID="6" presetClass="emph" presetSubtype="0" fill="hold" nodeType="withEffect">
                                  <p:stCondLst>
                                    <p:cond delay="0"/>
                                  </p:stCondLst>
                                  <p:childTnLst>
                                    <p:animScale>
                                      <p:cBhvr>
                                        <p:cTn id="178" dur="2000" fill="hold"/>
                                        <p:tgtEl>
                                          <p:spTgt spid="206"/>
                                        </p:tgtEl>
                                      </p:cBhvr>
                                      <p:by x="50000" y="50000"/>
                                    </p:animScale>
                                  </p:childTnLst>
                                </p:cTn>
                              </p:par>
                              <p:par>
                                <p:cTn id="179" presetID="6" presetClass="emph" presetSubtype="0" fill="hold" nodeType="withEffect">
                                  <p:stCondLst>
                                    <p:cond delay="0"/>
                                  </p:stCondLst>
                                  <p:childTnLst>
                                    <p:animScale>
                                      <p:cBhvr>
                                        <p:cTn id="180" dur="2000" fill="hold"/>
                                        <p:tgtEl>
                                          <p:spTgt spid="198"/>
                                        </p:tgtEl>
                                      </p:cBhvr>
                                      <p:by x="50000" y="50000"/>
                                    </p:animScale>
                                  </p:childTnLst>
                                </p:cTn>
                              </p:par>
                              <p:par>
                                <p:cTn id="181" presetID="6" presetClass="emph" presetSubtype="0" fill="hold" nodeType="withEffect">
                                  <p:stCondLst>
                                    <p:cond delay="0"/>
                                  </p:stCondLst>
                                  <p:childTnLst>
                                    <p:animScale>
                                      <p:cBhvr>
                                        <p:cTn id="182" dur="2000" fill="hold"/>
                                        <p:tgtEl>
                                          <p:spTgt spid="210"/>
                                        </p:tgtEl>
                                      </p:cBhvr>
                                      <p:by x="50000" y="50000"/>
                                    </p:animScale>
                                  </p:childTnLst>
                                </p:cTn>
                              </p:par>
                              <p:par>
                                <p:cTn id="183" presetID="6" presetClass="emph" presetSubtype="0" fill="hold" nodeType="withEffect">
                                  <p:stCondLst>
                                    <p:cond delay="0"/>
                                  </p:stCondLst>
                                  <p:childTnLst>
                                    <p:animScale>
                                      <p:cBhvr>
                                        <p:cTn id="184" dur="2000" fill="hold"/>
                                        <p:tgtEl>
                                          <p:spTgt spid="218"/>
                                        </p:tgtEl>
                                      </p:cBhvr>
                                      <p:by x="50000" y="50000"/>
                                    </p:animScale>
                                  </p:childTnLst>
                                </p:cTn>
                              </p:par>
                              <p:par>
                                <p:cTn id="185" presetID="53" presetClass="exit" presetSubtype="32" fill="hold" grpId="0" nodeType="withEffect">
                                  <p:stCondLst>
                                    <p:cond delay="0"/>
                                  </p:stCondLst>
                                  <p:childTnLst>
                                    <p:anim calcmode="lin" valueType="num">
                                      <p:cBhvr>
                                        <p:cTn id="186" dur="2000"/>
                                        <p:tgtEl>
                                          <p:spTgt spid="127"/>
                                        </p:tgtEl>
                                        <p:attrNameLst>
                                          <p:attrName>ppt_w</p:attrName>
                                        </p:attrNameLst>
                                      </p:cBhvr>
                                      <p:tavLst>
                                        <p:tav tm="0">
                                          <p:val>
                                            <p:strVal val="ppt_w"/>
                                          </p:val>
                                        </p:tav>
                                        <p:tav tm="100000">
                                          <p:val>
                                            <p:fltVal val="0"/>
                                          </p:val>
                                        </p:tav>
                                      </p:tavLst>
                                    </p:anim>
                                    <p:anim calcmode="lin" valueType="num">
                                      <p:cBhvr>
                                        <p:cTn id="187" dur="2000"/>
                                        <p:tgtEl>
                                          <p:spTgt spid="127"/>
                                        </p:tgtEl>
                                        <p:attrNameLst>
                                          <p:attrName>ppt_h</p:attrName>
                                        </p:attrNameLst>
                                      </p:cBhvr>
                                      <p:tavLst>
                                        <p:tav tm="0">
                                          <p:val>
                                            <p:strVal val="ppt_h"/>
                                          </p:val>
                                        </p:tav>
                                        <p:tav tm="100000">
                                          <p:val>
                                            <p:fltVal val="0"/>
                                          </p:val>
                                        </p:tav>
                                      </p:tavLst>
                                    </p:anim>
                                    <p:animEffect transition="out" filter="fade">
                                      <p:cBhvr>
                                        <p:cTn id="188" dur="2000"/>
                                        <p:tgtEl>
                                          <p:spTgt spid="127"/>
                                        </p:tgtEl>
                                      </p:cBhvr>
                                    </p:animEffect>
                                    <p:set>
                                      <p:cBhvr>
                                        <p:cTn id="189" dur="1" fill="hold">
                                          <p:stCondLst>
                                            <p:cond delay="1999"/>
                                          </p:stCondLst>
                                        </p:cTn>
                                        <p:tgtEl>
                                          <p:spTgt spid="1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P spid="127" grpId="1" animBg="1"/>
      <p:bldP spid="162" grpId="0" animBg="1"/>
      <p:bldP spid="162" grpId="1" animBg="1"/>
      <p:bldP spid="165" grpId="0" animBg="1"/>
      <p:bldP spid="165" grpId="1" animBg="1"/>
      <p:bldP spid="168" grpId="0" animBg="1"/>
      <p:bldP spid="168" grpId="1" animBg="1"/>
      <p:bldP spid="171" grpId="0" animBg="1"/>
      <p:bldP spid="171" grpId="1" animBg="1"/>
      <p:bldP spid="186" grpId="0" animBg="1"/>
      <p:bldP spid="186" grpId="1" animBg="1"/>
      <p:bldP spid="189" grpId="0" animBg="1"/>
      <p:bldP spid="189" grpId="1" animBg="1"/>
      <p:bldP spid="192" grpId="0" animBg="1"/>
      <p:bldP spid="192" grpId="1" animBg="1"/>
      <p:bldP spid="195" grpId="0" animBg="1"/>
      <p:bldP spid="195"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3" descr="C:\Users\K.Shinya\Desktop\b0108010_225047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1" y="-26988"/>
            <a:ext cx="9175008" cy="688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正方形/長方形 5"/>
          <p:cNvSpPr/>
          <p:nvPr/>
        </p:nvSpPr>
        <p:spPr>
          <a:xfrm>
            <a:off x="383956" y="44624"/>
            <a:ext cx="8384026" cy="1569660"/>
          </a:xfrm>
          <a:prstGeom prst="rect">
            <a:avLst/>
          </a:prstGeom>
          <a:noFill/>
        </p:spPr>
        <p:txBody>
          <a:bodyPr wrap="none">
            <a:spAutoFit/>
          </a:bodyPr>
          <a:lstStyle/>
          <a:p>
            <a:pPr algn="ctr" fontAlgn="auto">
              <a:spcBef>
                <a:spcPts val="0"/>
              </a:spcBef>
              <a:spcAft>
                <a:spcPts val="0"/>
              </a:spcAft>
              <a:defRPr/>
            </a:pPr>
            <a:r>
              <a:rPr lang="ja-JP" altLang="en-US" sz="9600" b="1" dirty="0">
                <a:ln w="38100">
                  <a:solidFill>
                    <a:srgbClr val="212745">
                      <a:satMod val="155000"/>
                    </a:srgbClr>
                  </a:solidFill>
                  <a:prstDash val="solid"/>
                </a:ln>
                <a:solidFill>
                  <a:prstClr val="white"/>
                </a:solidFill>
                <a:effectLst>
                  <a:outerShdw blurRad="41275" dist="20320" dir="1800000" algn="tl" rotWithShape="0">
                    <a:srgbClr val="000000">
                      <a:alpha val="40000"/>
                    </a:srgbClr>
                  </a:outerShdw>
                </a:effectLst>
                <a:latin typeface="HGP創英角ﾎﾟｯﾌﾟ体" pitchFamily="50" charset="-128"/>
                <a:ea typeface="HGP創英角ﾎﾟｯﾌﾟ体" pitchFamily="50" charset="-128"/>
              </a:rPr>
              <a:t>ヘロンの</a:t>
            </a:r>
            <a:r>
              <a:rPr lang="ja-JP" altLang="en-US" sz="9600" b="1" dirty="0" err="1">
                <a:ln w="38100">
                  <a:solidFill>
                    <a:srgbClr val="212745">
                      <a:satMod val="155000"/>
                    </a:srgbClr>
                  </a:solidFill>
                  <a:prstDash val="solid"/>
                </a:ln>
                <a:solidFill>
                  <a:prstClr val="white"/>
                </a:solidFill>
                <a:effectLst>
                  <a:outerShdw blurRad="41275" dist="20320" dir="1800000" algn="tl" rotWithShape="0">
                    <a:srgbClr val="000000">
                      <a:alpha val="40000"/>
                    </a:srgbClr>
                  </a:outerShdw>
                </a:effectLst>
                <a:latin typeface="HGP創英角ﾎﾟｯﾌﾟ体" pitchFamily="50" charset="-128"/>
                <a:ea typeface="HGP創英角ﾎﾟｯﾌﾟ体" pitchFamily="50" charset="-128"/>
              </a:rPr>
              <a:t>ふん</a:t>
            </a:r>
            <a:r>
              <a:rPr lang="ja-JP" altLang="en-US" sz="9600" b="1" dirty="0">
                <a:ln w="38100">
                  <a:solidFill>
                    <a:srgbClr val="212745">
                      <a:satMod val="155000"/>
                    </a:srgbClr>
                  </a:solidFill>
                  <a:prstDash val="solid"/>
                </a:ln>
                <a:solidFill>
                  <a:prstClr val="white"/>
                </a:solidFill>
                <a:effectLst>
                  <a:outerShdw blurRad="41275" dist="20320" dir="1800000" algn="tl" rotWithShape="0">
                    <a:srgbClr val="000000">
                      <a:alpha val="40000"/>
                    </a:srgbClr>
                  </a:outerShdw>
                </a:effectLst>
                <a:latin typeface="HGP創英角ﾎﾟｯﾌﾟ体" pitchFamily="50" charset="-128"/>
                <a:ea typeface="HGP創英角ﾎﾟｯﾌﾟ体" pitchFamily="50" charset="-128"/>
              </a:rPr>
              <a:t>水</a:t>
            </a:r>
          </a:p>
        </p:txBody>
      </p:sp>
      <p:sp>
        <p:nvSpPr>
          <p:cNvPr id="2" name="スライド番号プレースホルダー 1"/>
          <p:cNvSpPr>
            <a:spLocks noGrp="1"/>
          </p:cNvSpPr>
          <p:nvPr>
            <p:ph type="sldNum" sz="quarter" idx="12"/>
          </p:nvPr>
        </p:nvSpPr>
        <p:spPr/>
        <p:txBody>
          <a:bodyPr/>
          <a:lstStyle/>
          <a:p>
            <a:endParaRPr kumimoji="1" lang="ja-JP" altLang="en-US" dirty="0"/>
          </a:p>
        </p:txBody>
      </p:sp>
    </p:spTree>
    <p:extLst>
      <p:ext uri="{BB962C8B-B14F-4D97-AF65-F5344CB8AC3E}">
        <p14:creationId xmlns:p14="http://schemas.microsoft.com/office/powerpoint/2010/main" val="2785524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4294967295"/>
          </p:nvPr>
        </p:nvSpPr>
        <p:spPr>
          <a:xfrm>
            <a:off x="1115616" y="620688"/>
            <a:ext cx="7124700" cy="4051300"/>
          </a:xfrm>
        </p:spPr>
        <p:txBody>
          <a:bodyPr>
            <a:noAutofit/>
            <a:scene3d>
              <a:camera prst="orthographicFront"/>
              <a:lightRig rig="threePt" dir="t"/>
            </a:scene3d>
            <a:sp3d extrusionH="57150">
              <a:bevelT w="38100" h="38100" prst="angle"/>
            </a:sp3d>
          </a:bodyPr>
          <a:lstStyle/>
          <a:p>
            <a:pPr marL="0" indent="0" algn="ctr">
              <a:buNone/>
            </a:pPr>
            <a:r>
              <a:rPr kumimoji="1" lang="ja-JP" altLang="en-US" sz="23900" b="1" dirty="0">
                <a:ln w="18000">
                  <a:solidFill>
                    <a:schemeClr val="tx2"/>
                  </a:solidFill>
                  <a:prstDash val="solid"/>
                  <a:miter lim="800000"/>
                </a:ln>
                <a:solidFill>
                  <a:srgbClr val="33CCFF"/>
                </a:solidFill>
                <a:effectLst>
                  <a:outerShdw blurRad="25500" dist="23000" dir="7020000" algn="tl">
                    <a:srgbClr val="000000">
                      <a:alpha val="50000"/>
                    </a:srgbClr>
                  </a:outerShdw>
                </a:effectLst>
                <a:latin typeface="HGP創英角ﾎﾟｯﾌﾟ体" pitchFamily="50" charset="-128"/>
                <a:ea typeface="HGP創英角ﾎﾟｯﾌﾟ体" pitchFamily="50" charset="-128"/>
              </a:rPr>
              <a:t>水圧</a:t>
            </a:r>
          </a:p>
        </p:txBody>
      </p:sp>
      <p:sp>
        <p:nvSpPr>
          <p:cNvPr id="4" name="コンテンツ プレースホルダー 5"/>
          <p:cNvSpPr txBox="1">
            <a:spLocks/>
          </p:cNvSpPr>
          <p:nvPr/>
        </p:nvSpPr>
        <p:spPr>
          <a:xfrm>
            <a:off x="201216" y="4869160"/>
            <a:ext cx="8741568" cy="1944216"/>
          </a:xfrm>
          <a:prstGeom prst="rect">
            <a:avLst/>
          </a:prstGeom>
          <a:ln>
            <a:noFill/>
          </a:ln>
        </p:spPr>
        <p:txBody>
          <a:bodyPr vert="horz" lIns="91440" tIns="45720" rIns="91440" bIns="45720" rtlCol="0" anchor="ctr">
            <a:noAutofit/>
          </a:bodyPr>
          <a:lstStyle>
            <a:lvl1pPr marL="342900" indent="-342900" algn="l" defTabSz="457200" rtl="0" eaLnBrk="1" latinLnBrk="0" hangingPunct="1">
              <a:spcBef>
                <a:spcPct val="20000"/>
              </a:spcBef>
              <a:spcAft>
                <a:spcPts val="600"/>
              </a:spcAft>
              <a:buClr>
                <a:schemeClr val="tx2"/>
              </a:buClr>
              <a:buFont typeface="Wingdings 2" charset="2"/>
              <a:buChar char=""/>
              <a:defRPr kumimoji="1"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tx2"/>
              </a:buClr>
              <a:buFont typeface="Wingdings 2" charset="2"/>
              <a:buChar char=""/>
              <a:defRPr kumimoji="1"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tx2"/>
              </a:buClr>
              <a:buFont typeface="Wingdings 2" charset="2"/>
              <a:buChar char=""/>
              <a:defRPr kumimoji="1"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tx2"/>
              </a:buClr>
              <a:buFont typeface="Wingdings 2" charset="2"/>
              <a:buChar char=""/>
              <a:defRPr kumimoji="1"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tx2"/>
              </a:buClr>
              <a:buFont typeface="Wingdings 2" charset="2"/>
              <a:buChar char=""/>
              <a:defRPr kumimoji="1"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0" indent="0" algn="ctr">
              <a:spcBef>
                <a:spcPct val="0"/>
              </a:spcBef>
              <a:buFont typeface="Arial" pitchFamily="34" charset="0"/>
              <a:buNone/>
              <a:defRPr/>
            </a:pPr>
            <a:r>
              <a:rPr lang="ja-JP" altLang="en-US" sz="8800" dirty="0" smtClean="0">
                <a:ln w="38100">
                  <a:solidFill>
                    <a:schemeClr val="tx1"/>
                  </a:solidFill>
                </a:ln>
                <a:solidFill>
                  <a:schemeClr val="bg1"/>
                </a:solidFill>
                <a:latin typeface="HGP創英角ﾎﾟｯﾌﾟ体" pitchFamily="50" charset="-128"/>
                <a:ea typeface="HGP創英角ﾎﾟｯﾌﾟ体" pitchFamily="50" charset="-128"/>
              </a:rPr>
              <a:t>水が</a:t>
            </a:r>
            <a:r>
              <a:rPr lang="ja-JP" altLang="en-US" sz="8800" dirty="0">
                <a:ln w="38100">
                  <a:solidFill>
                    <a:schemeClr val="tx1"/>
                  </a:solidFill>
                </a:ln>
                <a:solidFill>
                  <a:schemeClr val="bg1"/>
                </a:solidFill>
                <a:latin typeface="HGP創英角ﾎﾟｯﾌﾟ体" pitchFamily="50" charset="-128"/>
                <a:ea typeface="HGP創英角ﾎﾟｯﾌﾟ体" pitchFamily="50" charset="-128"/>
              </a:rPr>
              <a:t>物を押す</a:t>
            </a:r>
            <a:r>
              <a:rPr lang="ja-JP" altLang="en-US" sz="8800" dirty="0" smtClean="0">
                <a:ln w="38100">
                  <a:solidFill>
                    <a:schemeClr val="tx1"/>
                  </a:solidFill>
                </a:ln>
                <a:solidFill>
                  <a:schemeClr val="bg1"/>
                </a:solidFill>
                <a:latin typeface="HGP創英角ﾎﾟｯﾌﾟ体" pitchFamily="50" charset="-128"/>
                <a:ea typeface="HGP創英角ﾎﾟｯﾌﾟ体" pitchFamily="50" charset="-128"/>
              </a:rPr>
              <a:t>力</a:t>
            </a:r>
          </a:p>
          <a:p>
            <a:pPr marL="45720" indent="0">
              <a:spcAft>
                <a:spcPts val="0"/>
              </a:spcAft>
              <a:buFont typeface="Arial" pitchFamily="34" charset="0"/>
              <a:buNone/>
              <a:defRPr/>
            </a:pPr>
            <a:endParaRPr lang="ja-JP" altLang="en-US" sz="5400" dirty="0">
              <a:latin typeface="HGP創英角ﾎﾟｯﾌﾟ体" pitchFamily="50" charset="-128"/>
              <a:ea typeface="HGP創英角ﾎﾟｯﾌﾟ体" pitchFamily="50" charset="-128"/>
            </a:endParaRPr>
          </a:p>
        </p:txBody>
      </p:sp>
      <p:sp>
        <p:nvSpPr>
          <p:cNvPr id="2" name="スライド番号プレースホルダー 1"/>
          <p:cNvSpPr>
            <a:spLocks noGrp="1"/>
          </p:cNvSpPr>
          <p:nvPr>
            <p:ph type="sldNum" sz="quarter" idx="12"/>
          </p:nvPr>
        </p:nvSpPr>
        <p:spPr/>
        <p:txBody>
          <a:bodyPr/>
          <a:lstStyle/>
          <a:p>
            <a:endParaRPr kumimoji="1" lang="ja-JP" altLang="en-US" dirty="0"/>
          </a:p>
        </p:txBody>
      </p:sp>
    </p:spTree>
    <p:extLst>
      <p:ext uri="{BB962C8B-B14F-4D97-AF65-F5344CB8AC3E}">
        <p14:creationId xmlns:p14="http://schemas.microsoft.com/office/powerpoint/2010/main" val="54192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1810"/>
          <a:stretch/>
        </p:blipFill>
        <p:spPr bwMode="auto">
          <a:xfrm>
            <a:off x="107504" y="2996952"/>
            <a:ext cx="6019870" cy="3753741"/>
          </a:xfrm>
          <a:prstGeom prst="rect">
            <a:avLst/>
          </a:prstGeom>
          <a:noFill/>
          <a:ln>
            <a:noFill/>
          </a:ln>
          <a:effectLst>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タイトル 3"/>
          <p:cNvSpPr>
            <a:spLocks noGrp="1"/>
          </p:cNvSpPr>
          <p:nvPr>
            <p:ph type="title" idx="4294967295"/>
          </p:nvPr>
        </p:nvSpPr>
        <p:spPr>
          <a:xfrm>
            <a:off x="0" y="1412776"/>
            <a:ext cx="7632700" cy="923925"/>
          </a:xfrm>
        </p:spPr>
        <p:txBody>
          <a:bodyPr>
            <a:normAutofit fontScale="90000"/>
          </a:bodyPr>
          <a:lstStyle/>
          <a:p>
            <a:r>
              <a:rPr kumimoji="1" lang="ja-JP" altLang="en-US" sz="16600" dirty="0">
                <a:solidFill>
                  <a:schemeClr val="tx1"/>
                </a:solidFill>
                <a:effectLst/>
                <a:latin typeface="HGP創英角ﾎﾟｯﾌﾟ体" pitchFamily="50" charset="-128"/>
                <a:ea typeface="HGP創英角ﾎﾟｯﾌﾟ体" pitchFamily="50" charset="-128"/>
              </a:rPr>
              <a:t>実験 </a:t>
            </a:r>
            <a:r>
              <a:rPr kumimoji="1" lang="ja-JP" altLang="en-US" sz="19900" dirty="0">
                <a:solidFill>
                  <a:schemeClr val="tx1"/>
                </a:solidFill>
                <a:effectLst/>
                <a:latin typeface="HGP創英角ﾎﾟｯﾌﾟ体" pitchFamily="50" charset="-128"/>
                <a:ea typeface="HGP創英角ﾎﾟｯﾌﾟ体" pitchFamily="50" charset="-128"/>
              </a:rPr>
              <a:t>③</a:t>
            </a:r>
          </a:p>
        </p:txBody>
      </p:sp>
      <p:sp>
        <p:nvSpPr>
          <p:cNvPr id="2" name="スライド番号プレースホルダー 1"/>
          <p:cNvSpPr>
            <a:spLocks noGrp="1"/>
          </p:cNvSpPr>
          <p:nvPr>
            <p:ph type="sldNum" sz="quarter" idx="12"/>
          </p:nvPr>
        </p:nvSpPr>
        <p:spPr/>
        <p:txBody>
          <a:bodyPr/>
          <a:lstStyle/>
          <a:p>
            <a:fld id="{BC867F3A-7082-4F39-9CBF-ED62C39B0DC3}" type="slidenum">
              <a:rPr kumimoji="1" lang="ja-JP" altLang="en-US" smtClean="0"/>
              <a:pPr/>
              <a:t>59</a:t>
            </a:fld>
            <a:endParaRPr kumimoji="1" lang="ja-JP" altLang="en-US" dirty="0"/>
          </a:p>
        </p:txBody>
      </p:sp>
    </p:spTree>
    <p:extLst>
      <p:ext uri="{BB962C8B-B14F-4D97-AF65-F5344CB8AC3E}">
        <p14:creationId xmlns:p14="http://schemas.microsoft.com/office/powerpoint/2010/main" val="28716399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8"/>
          <p:cNvSpPr>
            <a:spLocks noGrp="1" noChangeArrowheads="1"/>
          </p:cNvSpPr>
          <p:nvPr>
            <p:ph type="title" idx="4294967295"/>
          </p:nvPr>
        </p:nvSpPr>
        <p:spPr>
          <a:xfrm>
            <a:off x="-180528" y="345976"/>
            <a:ext cx="9144000" cy="1066800"/>
          </a:xfrm>
        </p:spPr>
        <p:txBody>
          <a:bodyPr rtlCol="0">
            <a:scene3d>
              <a:camera prst="orthographicFront"/>
              <a:lightRig rig="threePt" dir="t"/>
            </a:scene3d>
            <a:sp3d>
              <a:bevelB w="0" h="0"/>
              <a:contourClr>
                <a:srgbClr val="1C5C90"/>
              </a:contourClr>
            </a:sp3d>
          </a:bodyPr>
          <a:lstStyle/>
          <a:p>
            <a:pPr eaLnBrk="1" fontAlgn="auto" hangingPunct="1">
              <a:spcAft>
                <a:spcPts val="0"/>
              </a:spcAft>
              <a:defRPr/>
            </a:pPr>
            <a:r>
              <a:rPr lang="ja-JP" altLang="en-US" sz="4800" b="0" dirty="0">
                <a:solidFill>
                  <a:schemeClr val="tx1"/>
                </a:solidFill>
                <a:effectLst/>
                <a:cs typeface="Segoe UI" pitchFamily="34" charset="0"/>
              </a:rPr>
              <a:t>　</a:t>
            </a:r>
            <a:r>
              <a:rPr lang="ja-JP" altLang="en-US" sz="4800" b="0" dirty="0">
                <a:ln>
                  <a:solidFill>
                    <a:schemeClr val="bg1"/>
                  </a:solidFill>
                </a:ln>
                <a:solidFill>
                  <a:schemeClr val="tx1"/>
                </a:solidFill>
                <a:effectLst/>
                <a:latin typeface="HGS創英角ﾎﾟｯﾌﾟ体" panose="040B0A00000000000000" pitchFamily="50" charset="-128"/>
                <a:ea typeface="HGS創英角ﾎﾟｯﾌﾟ体" panose="040B0A00000000000000" pitchFamily="50" charset="-128"/>
                <a:cs typeface="Segoe UI" pitchFamily="34" charset="0"/>
              </a:rPr>
              <a:t>復習</a:t>
            </a:r>
            <a:r>
              <a:rPr lang="en-US" altLang="ja-JP" sz="4800" b="0" dirty="0">
                <a:ln>
                  <a:solidFill>
                    <a:schemeClr val="bg1"/>
                  </a:solidFill>
                </a:ln>
                <a:solidFill>
                  <a:schemeClr val="tx1"/>
                </a:solidFill>
                <a:effectLst>
                  <a:outerShdw blurRad="38100" dist="38100" dir="2700000" algn="tl">
                    <a:srgbClr val="000000">
                      <a:alpha val="43137"/>
                    </a:srgbClr>
                  </a:outerShdw>
                </a:effectLst>
                <a:ea typeface="HG創英角ﾎﾟｯﾌﾟ体" pitchFamily="49" charset="-128"/>
                <a:cs typeface="Segoe UI" pitchFamily="34" charset="0"/>
              </a:rPr>
              <a:t>《</a:t>
            </a:r>
            <a:r>
              <a:rPr lang="ja-JP" altLang="en-US" sz="4800" b="0" dirty="0">
                <a:ln>
                  <a:solidFill>
                    <a:schemeClr val="bg1"/>
                  </a:solidFill>
                </a:ln>
                <a:solidFill>
                  <a:schemeClr val="tx1"/>
                </a:solidFill>
                <a:effectLst>
                  <a:outerShdw blurRad="38100" dist="38100" dir="2700000" algn="tl">
                    <a:srgbClr val="000000">
                      <a:alpha val="43137"/>
                    </a:srgbClr>
                  </a:outerShdw>
                </a:effectLst>
                <a:ea typeface="HG創英角ﾎﾟｯﾌﾟ体" pitchFamily="49" charset="-128"/>
                <a:cs typeface="Segoe UI" pitchFamily="34" charset="0"/>
              </a:rPr>
              <a:t>光の性質</a:t>
            </a:r>
            <a:r>
              <a:rPr lang="en-US" altLang="ja-JP" sz="4800" b="0" dirty="0">
                <a:ln>
                  <a:solidFill>
                    <a:schemeClr val="bg1"/>
                  </a:solidFill>
                </a:ln>
                <a:solidFill>
                  <a:schemeClr val="tx1"/>
                </a:solidFill>
                <a:effectLst>
                  <a:outerShdw blurRad="38100" dist="38100" dir="2700000" algn="tl">
                    <a:srgbClr val="000000">
                      <a:alpha val="43137"/>
                    </a:srgbClr>
                  </a:outerShdw>
                </a:effectLst>
                <a:ea typeface="HG創英角ﾎﾟｯﾌﾟ体" pitchFamily="49" charset="-128"/>
                <a:cs typeface="Segoe UI" pitchFamily="34" charset="0"/>
              </a:rPr>
              <a:t>》</a:t>
            </a:r>
            <a:r>
              <a:rPr lang="ja-JP" altLang="en-US" sz="4800" b="0" dirty="0">
                <a:ln>
                  <a:solidFill>
                    <a:schemeClr val="bg1"/>
                  </a:solidFill>
                </a:ln>
                <a:solidFill>
                  <a:schemeClr val="tx1"/>
                </a:solidFill>
                <a:effectLst>
                  <a:outerShdw blurRad="38100" dist="38100" dir="2700000" algn="tl">
                    <a:srgbClr val="000000">
                      <a:alpha val="43137"/>
                    </a:srgbClr>
                  </a:outerShdw>
                </a:effectLst>
                <a:ea typeface="HG創英角ﾎﾟｯﾌﾟ体" pitchFamily="49" charset="-128"/>
                <a:cs typeface="Segoe UI" pitchFamily="34" charset="0"/>
              </a:rPr>
              <a:t>その１</a:t>
            </a:r>
            <a:endParaRPr lang="en-US" altLang="ja-JP" sz="4800" b="0" dirty="0">
              <a:ln>
                <a:solidFill>
                  <a:schemeClr val="bg1"/>
                </a:solidFill>
              </a:ln>
              <a:solidFill>
                <a:schemeClr val="tx1"/>
              </a:solidFill>
              <a:effectLst>
                <a:outerShdw blurRad="38100" dist="38100" dir="2700000" algn="tl">
                  <a:srgbClr val="000000">
                    <a:alpha val="43137"/>
                  </a:srgbClr>
                </a:outerShdw>
              </a:effectLst>
              <a:ea typeface="HG創英角ﾎﾟｯﾌﾟ体" pitchFamily="49" charset="-128"/>
              <a:cs typeface="Segoe UI" pitchFamily="34" charset="0"/>
            </a:endParaRPr>
          </a:p>
        </p:txBody>
      </p:sp>
      <p:sp>
        <p:nvSpPr>
          <p:cNvPr id="9241" name="Text Box 15"/>
          <p:cNvSpPr txBox="1">
            <a:spLocks noChangeArrowheads="1"/>
          </p:cNvSpPr>
          <p:nvPr/>
        </p:nvSpPr>
        <p:spPr bwMode="auto">
          <a:xfrm>
            <a:off x="3514725" y="4648200"/>
            <a:ext cx="2276475" cy="584775"/>
          </a:xfrm>
          <a:prstGeom prst="rect">
            <a:avLst/>
          </a:prstGeom>
          <a:noFill/>
          <a:ln w="9525">
            <a:noFill/>
            <a:miter lim="800000"/>
            <a:headEnd/>
            <a:tailEnd/>
          </a:ln>
        </p:spPr>
        <p:txBody>
          <a:bodyPr>
            <a:spAutoFit/>
          </a:bodyPr>
          <a:lstStyle/>
          <a:p>
            <a:pPr algn="ctr" eaLnBrk="0" hangingPunct="0">
              <a:spcBef>
                <a:spcPct val="50000"/>
              </a:spcBef>
              <a:defRPr/>
            </a:pPr>
            <a:r>
              <a:rPr kumimoji="0" lang="ja-JP" altLang="en-US" sz="3200" dirty="0">
                <a:ln>
                  <a:solidFill>
                    <a:schemeClr val="bg1"/>
                  </a:solidFill>
                </a:ln>
                <a:ea typeface="HG創英角ﾎﾟｯﾌﾟ体" pitchFamily="49" charset="-128"/>
              </a:rPr>
              <a:t>折れ曲がる</a:t>
            </a:r>
          </a:p>
        </p:txBody>
      </p:sp>
      <p:grpSp>
        <p:nvGrpSpPr>
          <p:cNvPr id="4" name="グループ化 35"/>
          <p:cNvGrpSpPr>
            <a:grpSpLocks/>
          </p:cNvGrpSpPr>
          <p:nvPr/>
        </p:nvGrpSpPr>
        <p:grpSpPr bwMode="auto">
          <a:xfrm>
            <a:off x="2898775" y="5307013"/>
            <a:ext cx="3349625" cy="1031875"/>
            <a:chOff x="3203575" y="5314890"/>
            <a:chExt cx="3683030" cy="1032154"/>
          </a:xfrm>
        </p:grpSpPr>
        <p:sp>
          <p:nvSpPr>
            <p:cNvPr id="9242" name="Text Box 16"/>
            <p:cNvSpPr txBox="1">
              <a:spLocks noChangeArrowheads="1"/>
            </p:cNvSpPr>
            <p:nvPr/>
          </p:nvSpPr>
          <p:spPr bwMode="auto">
            <a:xfrm>
              <a:off x="3203575" y="5700713"/>
              <a:ext cx="3683030" cy="646331"/>
            </a:xfrm>
            <a:prstGeom prst="rect">
              <a:avLst/>
            </a:prstGeom>
            <a:noFill/>
            <a:ln w="9525">
              <a:noFill/>
              <a:miter lim="800000"/>
              <a:headEnd/>
              <a:tailEnd/>
            </a:ln>
          </p:spPr>
          <p:txBody>
            <a:bodyPr>
              <a:spAutoFit/>
            </a:bodyPr>
            <a:lstStyle/>
            <a:p>
              <a:pPr algn="ctr" eaLnBrk="0" hangingPunct="0">
                <a:spcBef>
                  <a:spcPct val="50000"/>
                </a:spcBef>
                <a:defRPr/>
              </a:pPr>
              <a:r>
                <a:rPr kumimoji="0" lang="ja-JP" altLang="en-US" sz="3600" dirty="0">
                  <a:ln>
                    <a:solidFill>
                      <a:schemeClr val="tx1">
                        <a:lumMod val="50000"/>
                        <a:lumOff val="50000"/>
                      </a:schemeClr>
                    </a:solidFill>
                  </a:ln>
                  <a:solidFill>
                    <a:srgbClr val="FF0000"/>
                  </a:solidFill>
                  <a:ea typeface="HG創英角ﾎﾟｯﾌﾟ体" pitchFamily="49" charset="-128"/>
                </a:rPr>
                <a:t>＜ 光の屈折 ＞</a:t>
              </a:r>
            </a:p>
          </p:txBody>
        </p:sp>
        <p:sp>
          <p:nvSpPr>
            <p:cNvPr id="9243" name="Text Box 17"/>
            <p:cNvSpPr txBox="1">
              <a:spLocks noChangeArrowheads="1"/>
            </p:cNvSpPr>
            <p:nvPr/>
          </p:nvSpPr>
          <p:spPr bwMode="auto">
            <a:xfrm>
              <a:off x="4791991" y="5314890"/>
              <a:ext cx="1473294" cy="400110"/>
            </a:xfrm>
            <a:prstGeom prst="rect">
              <a:avLst/>
            </a:prstGeom>
            <a:noFill/>
            <a:ln w="9525">
              <a:noFill/>
              <a:miter lim="800000"/>
              <a:headEnd/>
              <a:tailEnd/>
            </a:ln>
          </p:spPr>
          <p:txBody>
            <a:bodyPr>
              <a:spAutoFit/>
            </a:bodyPr>
            <a:lstStyle/>
            <a:p>
              <a:pPr algn="ctr" eaLnBrk="0" hangingPunct="0">
                <a:spcBef>
                  <a:spcPct val="50000"/>
                </a:spcBef>
                <a:defRPr/>
              </a:pPr>
              <a:r>
                <a:rPr kumimoji="0" lang="ja-JP" altLang="en-US" sz="2000" dirty="0">
                  <a:ln>
                    <a:solidFill>
                      <a:schemeClr val="tx1">
                        <a:lumMod val="50000"/>
                        <a:lumOff val="50000"/>
                      </a:schemeClr>
                    </a:solidFill>
                  </a:ln>
                  <a:solidFill>
                    <a:srgbClr val="FF0000"/>
                  </a:solidFill>
                  <a:latin typeface="HG創英角ﾎﾟｯﾌﾟ体" pitchFamily="49" charset="-128"/>
                  <a:ea typeface="HG創英角ﾎﾟｯﾌﾟ体" pitchFamily="49" charset="-128"/>
                </a:rPr>
                <a:t>くっせつ</a:t>
              </a:r>
            </a:p>
          </p:txBody>
        </p:sp>
      </p:grpSp>
      <p:sp>
        <p:nvSpPr>
          <p:cNvPr id="9238" name="Text Box 19"/>
          <p:cNvSpPr txBox="1">
            <a:spLocks noChangeArrowheads="1"/>
          </p:cNvSpPr>
          <p:nvPr/>
        </p:nvSpPr>
        <p:spPr bwMode="auto">
          <a:xfrm>
            <a:off x="6670675" y="4648200"/>
            <a:ext cx="1939925" cy="584775"/>
          </a:xfrm>
          <a:prstGeom prst="rect">
            <a:avLst/>
          </a:prstGeom>
          <a:noFill/>
          <a:ln w="9525">
            <a:noFill/>
            <a:miter lim="800000"/>
            <a:headEnd/>
            <a:tailEnd/>
          </a:ln>
        </p:spPr>
        <p:txBody>
          <a:bodyPr>
            <a:spAutoFit/>
          </a:bodyPr>
          <a:lstStyle/>
          <a:p>
            <a:pPr algn="ctr" eaLnBrk="0" hangingPunct="0">
              <a:spcBef>
                <a:spcPct val="50000"/>
              </a:spcBef>
              <a:defRPr/>
            </a:pPr>
            <a:r>
              <a:rPr kumimoji="0" lang="ja-JP" altLang="en-US" sz="3200" dirty="0">
                <a:ln>
                  <a:solidFill>
                    <a:schemeClr val="bg1"/>
                  </a:solidFill>
                </a:ln>
                <a:ea typeface="HG創英角ﾎﾟｯﾌﾟ体" pitchFamily="49" charset="-128"/>
              </a:rPr>
              <a:t>はね返る</a:t>
            </a:r>
          </a:p>
        </p:txBody>
      </p:sp>
      <p:grpSp>
        <p:nvGrpSpPr>
          <p:cNvPr id="5" name="グループ化 36"/>
          <p:cNvGrpSpPr>
            <a:grpSpLocks/>
          </p:cNvGrpSpPr>
          <p:nvPr/>
        </p:nvGrpSpPr>
        <p:grpSpPr bwMode="auto">
          <a:xfrm>
            <a:off x="5930900" y="5319713"/>
            <a:ext cx="3289300" cy="1020762"/>
            <a:chOff x="6083300" y="5312997"/>
            <a:chExt cx="3060701" cy="1048364"/>
          </a:xfrm>
        </p:grpSpPr>
        <p:sp>
          <p:nvSpPr>
            <p:cNvPr id="10" name="Text Box 20"/>
            <p:cNvSpPr txBox="1">
              <a:spLocks noChangeArrowheads="1"/>
            </p:cNvSpPr>
            <p:nvPr/>
          </p:nvSpPr>
          <p:spPr bwMode="auto">
            <a:xfrm>
              <a:off x="6083300" y="5697538"/>
              <a:ext cx="3060701" cy="663823"/>
            </a:xfrm>
            <a:prstGeom prst="rect">
              <a:avLst/>
            </a:prstGeom>
            <a:noFill/>
            <a:ln w="9525">
              <a:noFill/>
              <a:miter lim="800000"/>
              <a:headEnd/>
              <a:tailEnd/>
            </a:ln>
            <a:effectLst/>
          </p:spPr>
          <p:txBody>
            <a:bodyPr>
              <a:spAutoFit/>
            </a:bodyPr>
            <a:lstStyle/>
            <a:p>
              <a:pPr algn="ctr" eaLnBrk="0" hangingPunct="0">
                <a:spcBef>
                  <a:spcPct val="50000"/>
                </a:spcBef>
                <a:defRPr/>
              </a:pPr>
              <a:r>
                <a:rPr kumimoji="0" lang="ja-JP" altLang="en-US" sz="3600" dirty="0">
                  <a:ln>
                    <a:solidFill>
                      <a:schemeClr val="tx1">
                        <a:lumMod val="50000"/>
                        <a:lumOff val="50000"/>
                      </a:schemeClr>
                    </a:solidFill>
                  </a:ln>
                  <a:solidFill>
                    <a:srgbClr val="FF0000"/>
                  </a:solidFill>
                  <a:ea typeface="HG創英角ﾎﾟｯﾌﾟ体" pitchFamily="49" charset="-128"/>
                </a:rPr>
                <a:t>＜ 光の反射</a:t>
              </a:r>
              <a:r>
                <a:rPr kumimoji="0" lang="en-US" altLang="ja-JP" sz="3600" dirty="0">
                  <a:ln>
                    <a:solidFill>
                      <a:schemeClr val="tx1">
                        <a:lumMod val="50000"/>
                        <a:lumOff val="50000"/>
                      </a:schemeClr>
                    </a:solidFill>
                  </a:ln>
                  <a:solidFill>
                    <a:srgbClr val="FF0000"/>
                  </a:solidFill>
                  <a:ea typeface="HG創英角ﾎﾟｯﾌﾟ体" pitchFamily="49" charset="-128"/>
                </a:rPr>
                <a:t> </a:t>
              </a:r>
              <a:r>
                <a:rPr kumimoji="0" lang="ja-JP" altLang="en-US" sz="3600" dirty="0">
                  <a:ln>
                    <a:solidFill>
                      <a:schemeClr val="tx1">
                        <a:lumMod val="50000"/>
                        <a:lumOff val="50000"/>
                      </a:schemeClr>
                    </a:solidFill>
                  </a:ln>
                  <a:solidFill>
                    <a:srgbClr val="FF0000"/>
                  </a:solidFill>
                  <a:ea typeface="HG創英角ﾎﾟｯﾌﾟ体" pitchFamily="49" charset="-128"/>
                </a:rPr>
                <a:t>＞</a:t>
              </a:r>
              <a:endParaRPr kumimoji="0" lang="en-US" altLang="ja-JP" sz="3600" dirty="0">
                <a:ln>
                  <a:solidFill>
                    <a:schemeClr val="tx1">
                      <a:lumMod val="50000"/>
                      <a:lumOff val="50000"/>
                    </a:schemeClr>
                  </a:solidFill>
                </a:ln>
                <a:solidFill>
                  <a:srgbClr val="FF0000"/>
                </a:solidFill>
                <a:ea typeface="HG創英角ﾎﾟｯﾌﾟ体" pitchFamily="49" charset="-128"/>
              </a:endParaRPr>
            </a:p>
          </p:txBody>
        </p:sp>
        <p:sp>
          <p:nvSpPr>
            <p:cNvPr id="8" name="Text Box 21"/>
            <p:cNvSpPr txBox="1">
              <a:spLocks noChangeArrowheads="1"/>
            </p:cNvSpPr>
            <p:nvPr/>
          </p:nvSpPr>
          <p:spPr bwMode="auto">
            <a:xfrm>
              <a:off x="7508330" y="5312997"/>
              <a:ext cx="1139341" cy="410938"/>
            </a:xfrm>
            <a:prstGeom prst="rect">
              <a:avLst/>
            </a:prstGeom>
            <a:noFill/>
            <a:ln w="9525">
              <a:noFill/>
              <a:miter lim="800000"/>
              <a:headEnd/>
              <a:tailEnd/>
            </a:ln>
          </p:spPr>
          <p:txBody>
            <a:bodyPr>
              <a:spAutoFit/>
            </a:bodyPr>
            <a:lstStyle/>
            <a:p>
              <a:pPr algn="ctr" eaLnBrk="0" hangingPunct="0">
                <a:spcBef>
                  <a:spcPct val="50000"/>
                </a:spcBef>
                <a:defRPr/>
              </a:pPr>
              <a:r>
                <a:rPr kumimoji="0" lang="ja-JP" altLang="en-US" sz="2000" dirty="0">
                  <a:ln>
                    <a:solidFill>
                      <a:schemeClr val="tx1">
                        <a:lumMod val="50000"/>
                        <a:lumOff val="50000"/>
                      </a:schemeClr>
                    </a:solidFill>
                  </a:ln>
                  <a:solidFill>
                    <a:srgbClr val="FF0000"/>
                  </a:solidFill>
                  <a:latin typeface="HG創英角ﾎﾟｯﾌﾟ体" pitchFamily="49" charset="-128"/>
                  <a:ea typeface="HG創英角ﾎﾟｯﾌﾟ体" pitchFamily="49" charset="-128"/>
                </a:rPr>
                <a:t>はんしゃ</a:t>
              </a:r>
            </a:p>
          </p:txBody>
        </p:sp>
      </p:grpSp>
      <p:sp>
        <p:nvSpPr>
          <p:cNvPr id="9233" name="Text Box 27"/>
          <p:cNvSpPr txBox="1">
            <a:spLocks noChangeArrowheads="1"/>
          </p:cNvSpPr>
          <p:nvPr/>
        </p:nvSpPr>
        <p:spPr bwMode="auto">
          <a:xfrm>
            <a:off x="198438" y="4673600"/>
            <a:ext cx="2697162" cy="584200"/>
          </a:xfrm>
          <a:prstGeom prst="rect">
            <a:avLst/>
          </a:prstGeom>
          <a:noFill/>
          <a:ln w="9525">
            <a:noFill/>
            <a:miter lim="800000"/>
            <a:headEnd/>
            <a:tailEnd/>
          </a:ln>
        </p:spPr>
        <p:txBody>
          <a:bodyPr>
            <a:spAutoFit/>
          </a:bodyPr>
          <a:lstStyle/>
          <a:p>
            <a:pPr algn="ctr" eaLnBrk="0" hangingPunct="0">
              <a:spcBef>
                <a:spcPct val="50000"/>
              </a:spcBef>
              <a:defRPr/>
            </a:pPr>
            <a:r>
              <a:rPr kumimoji="0" lang="ja-JP" altLang="en-US" sz="3200" dirty="0">
                <a:ln>
                  <a:solidFill>
                    <a:schemeClr val="bg1"/>
                  </a:solidFill>
                </a:ln>
                <a:ea typeface="HG創英角ﾎﾟｯﾌﾟ体" pitchFamily="49" charset="-128"/>
              </a:rPr>
              <a:t>まっすぐ進む</a:t>
            </a:r>
          </a:p>
        </p:txBody>
      </p:sp>
      <p:grpSp>
        <p:nvGrpSpPr>
          <p:cNvPr id="6" name="グループ化 34"/>
          <p:cNvGrpSpPr>
            <a:grpSpLocks/>
          </p:cNvGrpSpPr>
          <p:nvPr/>
        </p:nvGrpSpPr>
        <p:grpSpPr bwMode="auto">
          <a:xfrm>
            <a:off x="-200025" y="5334000"/>
            <a:ext cx="3505200" cy="1009650"/>
            <a:chOff x="328223" y="5347927"/>
            <a:chExt cx="3482976" cy="1010081"/>
          </a:xfrm>
        </p:grpSpPr>
        <p:sp>
          <p:nvSpPr>
            <p:cNvPr id="9236" name="Text Box 28"/>
            <p:cNvSpPr txBox="1">
              <a:spLocks noChangeArrowheads="1"/>
            </p:cNvSpPr>
            <p:nvPr/>
          </p:nvSpPr>
          <p:spPr bwMode="auto">
            <a:xfrm>
              <a:off x="328223" y="5711441"/>
              <a:ext cx="3482976" cy="646567"/>
            </a:xfrm>
            <a:prstGeom prst="rect">
              <a:avLst/>
            </a:prstGeom>
            <a:noFill/>
            <a:ln w="9525">
              <a:noFill/>
              <a:miter lim="800000"/>
              <a:headEnd/>
              <a:tailEnd/>
            </a:ln>
          </p:spPr>
          <p:txBody>
            <a:bodyPr>
              <a:spAutoFit/>
            </a:bodyPr>
            <a:lstStyle/>
            <a:p>
              <a:pPr algn="ctr" eaLnBrk="0" hangingPunct="0">
                <a:spcBef>
                  <a:spcPct val="50000"/>
                </a:spcBef>
                <a:defRPr/>
              </a:pPr>
              <a:r>
                <a:rPr kumimoji="0" lang="ja-JP" altLang="en-US" sz="3600" dirty="0">
                  <a:ln>
                    <a:solidFill>
                      <a:schemeClr val="tx1">
                        <a:lumMod val="50000"/>
                        <a:lumOff val="50000"/>
                      </a:schemeClr>
                    </a:solidFill>
                  </a:ln>
                  <a:solidFill>
                    <a:srgbClr val="FF0000"/>
                  </a:solidFill>
                  <a:ea typeface="HG創英角ﾎﾟｯﾌﾟ体" pitchFamily="49" charset="-128"/>
                </a:rPr>
                <a:t>＜ 光の直進 ＞</a:t>
              </a:r>
            </a:p>
          </p:txBody>
        </p:sp>
        <p:sp>
          <p:nvSpPr>
            <p:cNvPr id="9237" name="Text Box 29"/>
            <p:cNvSpPr txBox="1">
              <a:spLocks noChangeArrowheads="1"/>
            </p:cNvSpPr>
            <p:nvPr/>
          </p:nvSpPr>
          <p:spPr bwMode="auto">
            <a:xfrm>
              <a:off x="1649499" y="5347927"/>
              <a:ext cx="1774703" cy="400256"/>
            </a:xfrm>
            <a:prstGeom prst="rect">
              <a:avLst/>
            </a:prstGeom>
            <a:noFill/>
            <a:ln w="9525">
              <a:noFill/>
              <a:miter lim="800000"/>
              <a:headEnd/>
              <a:tailEnd/>
            </a:ln>
          </p:spPr>
          <p:txBody>
            <a:bodyPr>
              <a:spAutoFit/>
            </a:bodyPr>
            <a:lstStyle/>
            <a:p>
              <a:pPr algn="ctr" eaLnBrk="0" hangingPunct="0">
                <a:spcBef>
                  <a:spcPct val="50000"/>
                </a:spcBef>
                <a:defRPr/>
              </a:pPr>
              <a:r>
                <a:rPr kumimoji="0" lang="ja-JP" altLang="en-US" sz="2000" dirty="0">
                  <a:ln>
                    <a:solidFill>
                      <a:schemeClr val="tx1">
                        <a:lumMod val="50000"/>
                        <a:lumOff val="50000"/>
                      </a:schemeClr>
                    </a:solidFill>
                  </a:ln>
                  <a:solidFill>
                    <a:srgbClr val="FF0000"/>
                  </a:solidFill>
                  <a:latin typeface="HG創英角ﾎﾟｯﾌﾟ体" pitchFamily="49" charset="-128"/>
                  <a:ea typeface="HG創英角ﾎﾟｯﾌﾟ体" pitchFamily="49" charset="-128"/>
                </a:rPr>
                <a:t>ちょくしん</a:t>
              </a:r>
            </a:p>
          </p:txBody>
        </p:sp>
      </p:grpSp>
      <p:sp>
        <p:nvSpPr>
          <p:cNvPr id="10270" name="Text Box 30"/>
          <p:cNvSpPr txBox="1">
            <a:spLocks noChangeArrowheads="1"/>
          </p:cNvSpPr>
          <p:nvPr/>
        </p:nvSpPr>
        <p:spPr bwMode="auto">
          <a:xfrm>
            <a:off x="142876" y="1600200"/>
            <a:ext cx="8785225" cy="762000"/>
          </a:xfrm>
          <a:prstGeom prst="rect">
            <a:avLst/>
          </a:prstGeom>
          <a:noFill/>
          <a:ln w="9525" algn="ctr">
            <a:noFill/>
            <a:miter lim="800000"/>
            <a:headEnd/>
            <a:tailEnd/>
          </a:ln>
        </p:spPr>
        <p:txBody>
          <a:bodyPr>
            <a:spAutoFit/>
          </a:bodyPr>
          <a:lstStyle/>
          <a:p>
            <a:pPr algn="ctr">
              <a:spcBef>
                <a:spcPct val="50000"/>
              </a:spcBef>
              <a:buClr>
                <a:schemeClr val="tx2"/>
              </a:buClr>
              <a:buSzPct val="80000"/>
              <a:buFont typeface="Wingdings" pitchFamily="2" charset="2"/>
              <a:buNone/>
              <a:defRPr/>
            </a:pPr>
            <a:r>
              <a:rPr lang="ja-JP" altLang="en-US" sz="4400" dirty="0">
                <a:ln>
                  <a:solidFill>
                    <a:schemeClr val="bg1"/>
                  </a:solidFill>
                </a:ln>
                <a:latin typeface="HGS創英角ﾎﾟｯﾌﾟ体" pitchFamily="50" charset="-128"/>
                <a:ea typeface="HGS創英角ﾎﾟｯﾌﾟ体" pitchFamily="50" charset="-128"/>
              </a:rPr>
              <a:t>光には</a:t>
            </a:r>
            <a:r>
              <a:rPr lang="ja-JP" altLang="en-US" sz="4400" dirty="0">
                <a:ln>
                  <a:solidFill>
                    <a:schemeClr val="bg1"/>
                  </a:solidFill>
                </a:ln>
                <a:solidFill>
                  <a:srgbClr val="FF0000"/>
                </a:solidFill>
                <a:latin typeface="HGS創英角ﾎﾟｯﾌﾟ体" pitchFamily="50" charset="-128"/>
                <a:ea typeface="HGS創英角ﾎﾟｯﾌﾟ体" pitchFamily="50" charset="-128"/>
              </a:rPr>
              <a:t>３つの進み方</a:t>
            </a:r>
            <a:r>
              <a:rPr lang="ja-JP" altLang="en-US" sz="4400" dirty="0">
                <a:ln>
                  <a:solidFill>
                    <a:schemeClr val="bg1"/>
                  </a:solidFill>
                </a:ln>
                <a:latin typeface="HGS創英角ﾎﾟｯﾌﾟ体" pitchFamily="50" charset="-128"/>
                <a:ea typeface="HGS創英角ﾎﾟｯﾌﾟ体" pitchFamily="50" charset="-128"/>
              </a:rPr>
              <a:t>がある</a:t>
            </a:r>
          </a:p>
        </p:txBody>
      </p:sp>
      <p:sp>
        <p:nvSpPr>
          <p:cNvPr id="9235" name="Text Box 31"/>
          <p:cNvSpPr txBox="1">
            <a:spLocks noChangeArrowheads="1"/>
          </p:cNvSpPr>
          <p:nvPr/>
        </p:nvSpPr>
        <p:spPr bwMode="auto">
          <a:xfrm>
            <a:off x="3565848" y="159023"/>
            <a:ext cx="1983730" cy="461665"/>
          </a:xfrm>
          <a:prstGeom prst="rect">
            <a:avLst/>
          </a:prstGeom>
          <a:noFill/>
          <a:ln w="9525">
            <a:noFill/>
            <a:miter lim="800000"/>
            <a:headEnd/>
            <a:tailEnd/>
          </a:ln>
        </p:spPr>
        <p:txBody>
          <a:bodyPr wrap="square">
            <a:spAutoFit/>
          </a:bodyPr>
          <a:lstStyle/>
          <a:p>
            <a:pPr>
              <a:spcBef>
                <a:spcPct val="50000"/>
              </a:spcBef>
              <a:defRPr/>
            </a:pPr>
            <a:r>
              <a:rPr lang="ja-JP" altLang="en-US" sz="2400" dirty="0">
                <a:ln>
                  <a:solidFill>
                    <a:schemeClr val="bg1"/>
                  </a:solidFill>
                </a:ln>
                <a:effectLst>
                  <a:outerShdw blurRad="38100" dist="38100" dir="2700000" algn="tl">
                    <a:srgbClr val="000000">
                      <a:alpha val="43137"/>
                    </a:srgbClr>
                  </a:outerShdw>
                </a:effectLst>
                <a:ea typeface="HG創英角ﾎﾟｯﾌﾟ体" pitchFamily="49" charset="-128"/>
              </a:rPr>
              <a:t>せいしつ</a:t>
            </a:r>
          </a:p>
        </p:txBody>
      </p:sp>
      <p:sp>
        <p:nvSpPr>
          <p:cNvPr id="9" name="スライド番号プレースホルダー 8"/>
          <p:cNvSpPr>
            <a:spLocks noGrp="1"/>
          </p:cNvSpPr>
          <p:nvPr>
            <p:ph type="sldNum" sz="quarter" idx="12"/>
          </p:nvPr>
        </p:nvSpPr>
        <p:spPr/>
        <p:txBody>
          <a:bodyPr/>
          <a:lstStyle/>
          <a:p>
            <a:endParaRPr kumimoji="1" lang="ja-JP" altLang="en-US" dirty="0"/>
          </a:p>
        </p:txBody>
      </p:sp>
      <p:sp>
        <p:nvSpPr>
          <p:cNvPr id="33" name="AutoShape 31"/>
          <p:cNvSpPr>
            <a:spLocks noChangeArrowheads="1"/>
          </p:cNvSpPr>
          <p:nvPr/>
        </p:nvSpPr>
        <p:spPr bwMode="auto">
          <a:xfrm>
            <a:off x="538158" y="2553266"/>
            <a:ext cx="2016125" cy="1800225"/>
          </a:xfrm>
          <a:prstGeom prst="triangle">
            <a:avLst>
              <a:gd name="adj" fmla="val 50000"/>
            </a:avLst>
          </a:prstGeom>
          <a:gradFill rotWithShape="1">
            <a:gsLst>
              <a:gs pos="0">
                <a:srgbClr val="FFCE33"/>
              </a:gs>
              <a:gs pos="17000">
                <a:srgbClr val="FFCE33"/>
              </a:gs>
              <a:gs pos="28999">
                <a:srgbClr val="FFF6DA"/>
              </a:gs>
              <a:gs pos="42000">
                <a:srgbClr val="FFCE33"/>
              </a:gs>
              <a:gs pos="95000">
                <a:srgbClr val="FFF6DA"/>
              </a:gs>
              <a:gs pos="100000">
                <a:srgbClr val="FFF6DA"/>
              </a:gs>
            </a:gsLst>
            <a:lin ang="19200000"/>
          </a:gradFill>
          <a:ln w="25400" algn="ctr">
            <a:solidFill>
              <a:schemeClr val="tx1"/>
            </a:solidFill>
            <a:miter lim="800000"/>
            <a:headEnd/>
            <a:tailEnd/>
          </a:ln>
        </p:spPr>
        <p:txBody>
          <a:bodyPr anchor="ctr">
            <a:spAutoFit/>
          </a:bodyPr>
          <a:lstStyle/>
          <a:p>
            <a:pPr algn="ctr" eaLnBrk="0" hangingPunct="0">
              <a:spcBef>
                <a:spcPct val="50000"/>
              </a:spcBef>
            </a:pPr>
            <a:endParaRPr kumimoji="0" lang="ja-JP" altLang="en-US"/>
          </a:p>
        </p:txBody>
      </p:sp>
      <p:sp>
        <p:nvSpPr>
          <p:cNvPr id="34" name="AutoShape 31"/>
          <p:cNvSpPr>
            <a:spLocks noChangeArrowheads="1"/>
          </p:cNvSpPr>
          <p:nvPr/>
        </p:nvSpPr>
        <p:spPr bwMode="auto">
          <a:xfrm>
            <a:off x="3667200" y="2573102"/>
            <a:ext cx="2016125" cy="1800225"/>
          </a:xfrm>
          <a:prstGeom prst="triangle">
            <a:avLst>
              <a:gd name="adj" fmla="val 50000"/>
            </a:avLst>
          </a:prstGeom>
          <a:gradFill rotWithShape="1">
            <a:gsLst>
              <a:gs pos="0">
                <a:srgbClr val="FFCE33"/>
              </a:gs>
              <a:gs pos="17000">
                <a:srgbClr val="FFCE33"/>
              </a:gs>
              <a:gs pos="28999">
                <a:srgbClr val="FFF6DA"/>
              </a:gs>
              <a:gs pos="42000">
                <a:srgbClr val="FFCE33"/>
              </a:gs>
              <a:gs pos="95000">
                <a:srgbClr val="FFF6DA"/>
              </a:gs>
              <a:gs pos="100000">
                <a:srgbClr val="FFF6DA"/>
              </a:gs>
            </a:gsLst>
            <a:lin ang="19200000"/>
          </a:gradFill>
          <a:ln w="25400" algn="ctr">
            <a:solidFill>
              <a:schemeClr val="tx1"/>
            </a:solidFill>
            <a:miter lim="800000"/>
            <a:headEnd/>
            <a:tailEnd/>
          </a:ln>
        </p:spPr>
        <p:txBody>
          <a:bodyPr anchor="ctr">
            <a:spAutoFit/>
          </a:bodyPr>
          <a:lstStyle/>
          <a:p>
            <a:pPr algn="ctr" eaLnBrk="0" hangingPunct="0">
              <a:spcBef>
                <a:spcPct val="50000"/>
              </a:spcBef>
            </a:pPr>
            <a:endParaRPr kumimoji="0" lang="ja-JP" altLang="en-US"/>
          </a:p>
        </p:txBody>
      </p:sp>
      <p:sp>
        <p:nvSpPr>
          <p:cNvPr id="35" name="AutoShape 31"/>
          <p:cNvSpPr>
            <a:spLocks noChangeArrowheads="1"/>
          </p:cNvSpPr>
          <p:nvPr/>
        </p:nvSpPr>
        <p:spPr bwMode="auto">
          <a:xfrm>
            <a:off x="6454300" y="2573102"/>
            <a:ext cx="2016125" cy="1800225"/>
          </a:xfrm>
          <a:prstGeom prst="triangle">
            <a:avLst>
              <a:gd name="adj" fmla="val 50000"/>
            </a:avLst>
          </a:prstGeom>
          <a:gradFill rotWithShape="1">
            <a:gsLst>
              <a:gs pos="0">
                <a:srgbClr val="FFCE33"/>
              </a:gs>
              <a:gs pos="17000">
                <a:srgbClr val="FFCE33"/>
              </a:gs>
              <a:gs pos="28999">
                <a:srgbClr val="FFF6DA"/>
              </a:gs>
              <a:gs pos="42000">
                <a:srgbClr val="FFCE33"/>
              </a:gs>
              <a:gs pos="95000">
                <a:srgbClr val="FFF6DA"/>
              </a:gs>
              <a:gs pos="100000">
                <a:srgbClr val="FFF6DA"/>
              </a:gs>
            </a:gsLst>
            <a:lin ang="19200000"/>
          </a:gradFill>
          <a:ln w="25400" algn="ctr">
            <a:solidFill>
              <a:schemeClr val="tx1"/>
            </a:solidFill>
            <a:miter lim="800000"/>
            <a:headEnd/>
            <a:tailEnd/>
          </a:ln>
        </p:spPr>
        <p:txBody>
          <a:bodyPr anchor="ctr">
            <a:spAutoFit/>
          </a:bodyPr>
          <a:lstStyle/>
          <a:p>
            <a:pPr algn="ctr" eaLnBrk="0" hangingPunct="0">
              <a:spcBef>
                <a:spcPct val="50000"/>
              </a:spcBef>
            </a:pPr>
            <a:endParaRPr kumimoji="0" lang="ja-JP" altLang="en-US"/>
          </a:p>
        </p:txBody>
      </p:sp>
      <p:sp>
        <p:nvSpPr>
          <p:cNvPr id="36" name="Line 9"/>
          <p:cNvSpPr>
            <a:spLocks noChangeShapeType="1"/>
          </p:cNvSpPr>
          <p:nvPr/>
        </p:nvSpPr>
        <p:spPr bwMode="auto">
          <a:xfrm flipV="1">
            <a:off x="1544778" y="2573102"/>
            <a:ext cx="1442" cy="2205062"/>
          </a:xfrm>
          <a:prstGeom prst="line">
            <a:avLst/>
          </a:prstGeom>
          <a:noFill/>
          <a:ln w="63500">
            <a:solidFill>
              <a:srgbClr val="FF0000"/>
            </a:solidFill>
            <a:round/>
            <a:headEnd/>
            <a:tailEnd type="triangle" w="med" len="med"/>
          </a:ln>
          <a:effectLst/>
        </p:spPr>
        <p:txBody>
          <a:bodyPr/>
          <a:lstStyle/>
          <a:p>
            <a:pPr algn="ctr" eaLnBrk="0" hangingPunct="0">
              <a:spcBef>
                <a:spcPct val="50000"/>
              </a:spcBef>
              <a:defRPr/>
            </a:pPr>
            <a:endParaRPr kumimoji="0" lang="ja-JP" altLang="en-US">
              <a:ln>
                <a:solidFill>
                  <a:srgbClr val="D60000"/>
                </a:solidFill>
              </a:ln>
            </a:endParaRPr>
          </a:p>
        </p:txBody>
      </p:sp>
      <p:sp>
        <p:nvSpPr>
          <p:cNvPr id="38" name="Line 13"/>
          <p:cNvSpPr>
            <a:spLocks noChangeShapeType="1"/>
          </p:cNvSpPr>
          <p:nvPr/>
        </p:nvSpPr>
        <p:spPr bwMode="auto">
          <a:xfrm rot="14458352" flipV="1">
            <a:off x="3997326" y="3741423"/>
            <a:ext cx="1152525" cy="395287"/>
          </a:xfrm>
          <a:prstGeom prst="line">
            <a:avLst/>
          </a:prstGeom>
          <a:noFill/>
          <a:ln w="63500">
            <a:solidFill>
              <a:srgbClr val="FF0000"/>
            </a:solidFill>
            <a:round/>
            <a:headEnd/>
            <a:tailEnd/>
          </a:ln>
        </p:spPr>
        <p:txBody>
          <a:bodyPr/>
          <a:lstStyle/>
          <a:p>
            <a:endParaRPr lang="ja-JP" altLang="en-US"/>
          </a:p>
        </p:txBody>
      </p:sp>
      <p:sp>
        <p:nvSpPr>
          <p:cNvPr id="39" name="Line 25"/>
          <p:cNvSpPr>
            <a:spLocks noChangeShapeType="1"/>
          </p:cNvSpPr>
          <p:nvPr/>
        </p:nvSpPr>
        <p:spPr bwMode="auto">
          <a:xfrm rot="14458352" flipV="1">
            <a:off x="3568941" y="3209743"/>
            <a:ext cx="684213" cy="107950"/>
          </a:xfrm>
          <a:prstGeom prst="line">
            <a:avLst/>
          </a:prstGeom>
          <a:noFill/>
          <a:ln w="63500">
            <a:solidFill>
              <a:srgbClr val="FF0000"/>
            </a:solidFill>
            <a:round/>
            <a:headEnd/>
            <a:tailEnd type="triangle" w="med" len="med"/>
          </a:ln>
        </p:spPr>
        <p:txBody>
          <a:bodyPr/>
          <a:lstStyle/>
          <a:p>
            <a:endParaRPr lang="ja-JP" altLang="en-US"/>
          </a:p>
        </p:txBody>
      </p:sp>
      <p:sp>
        <p:nvSpPr>
          <p:cNvPr id="40" name="Line 12"/>
          <p:cNvSpPr>
            <a:spLocks noChangeShapeType="1"/>
          </p:cNvSpPr>
          <p:nvPr/>
        </p:nvSpPr>
        <p:spPr bwMode="auto">
          <a:xfrm rot="14458352" flipV="1">
            <a:off x="5064555" y="4270207"/>
            <a:ext cx="684315" cy="500686"/>
          </a:xfrm>
          <a:prstGeom prst="line">
            <a:avLst/>
          </a:prstGeom>
          <a:noFill/>
          <a:ln w="63500">
            <a:solidFill>
              <a:srgbClr val="FF0000"/>
            </a:solidFill>
            <a:round/>
            <a:headEnd/>
            <a:tailEnd/>
          </a:ln>
        </p:spPr>
        <p:txBody>
          <a:bodyPr/>
          <a:lstStyle/>
          <a:p>
            <a:endParaRPr lang="ja-JP" altLang="en-US"/>
          </a:p>
        </p:txBody>
      </p:sp>
      <p:sp>
        <p:nvSpPr>
          <p:cNvPr id="41" name="Line 35"/>
          <p:cNvSpPr>
            <a:spLocks noChangeShapeType="1"/>
          </p:cNvSpPr>
          <p:nvPr/>
        </p:nvSpPr>
        <p:spPr bwMode="auto">
          <a:xfrm rot="14458352" flipV="1">
            <a:off x="3541048" y="3486523"/>
            <a:ext cx="1296988" cy="1042987"/>
          </a:xfrm>
          <a:prstGeom prst="line">
            <a:avLst/>
          </a:prstGeom>
          <a:noFill/>
          <a:ln w="50800">
            <a:solidFill>
              <a:schemeClr val="tx1"/>
            </a:solidFill>
            <a:prstDash val="dash"/>
            <a:round/>
            <a:headEnd/>
            <a:tailEnd type="triangle" w="med" len="med"/>
          </a:ln>
        </p:spPr>
        <p:txBody>
          <a:bodyPr anchor="ctr">
            <a:spAutoFit/>
          </a:bodyPr>
          <a:lstStyle/>
          <a:p>
            <a:endParaRPr lang="ja-JP" altLang="en-US"/>
          </a:p>
        </p:txBody>
      </p:sp>
      <p:sp>
        <p:nvSpPr>
          <p:cNvPr id="42" name="Line 10"/>
          <p:cNvSpPr>
            <a:spLocks noChangeShapeType="1"/>
          </p:cNvSpPr>
          <p:nvPr/>
        </p:nvSpPr>
        <p:spPr bwMode="auto">
          <a:xfrm rot="14432781">
            <a:off x="7301017" y="3668143"/>
            <a:ext cx="1038482" cy="810686"/>
          </a:xfrm>
          <a:prstGeom prst="line">
            <a:avLst/>
          </a:prstGeom>
          <a:noFill/>
          <a:ln w="63500">
            <a:solidFill>
              <a:srgbClr val="FF0000"/>
            </a:solidFill>
            <a:round/>
            <a:headEnd/>
            <a:tailEnd/>
          </a:ln>
        </p:spPr>
        <p:txBody>
          <a:bodyPr/>
          <a:lstStyle/>
          <a:p>
            <a:endParaRPr lang="ja-JP" altLang="en-US"/>
          </a:p>
        </p:txBody>
      </p:sp>
      <p:sp>
        <p:nvSpPr>
          <p:cNvPr id="43" name="Line 11"/>
          <p:cNvSpPr>
            <a:spLocks noChangeShapeType="1"/>
          </p:cNvSpPr>
          <p:nvPr/>
        </p:nvSpPr>
        <p:spPr bwMode="auto">
          <a:xfrm rot="14432781" flipV="1">
            <a:off x="6400216" y="2526418"/>
            <a:ext cx="1333500" cy="1223962"/>
          </a:xfrm>
          <a:prstGeom prst="line">
            <a:avLst/>
          </a:prstGeom>
          <a:noFill/>
          <a:ln w="63500">
            <a:solidFill>
              <a:srgbClr val="FF0000"/>
            </a:solidFill>
            <a:round/>
            <a:headEnd/>
            <a:tailEnd type="triangle" w="med" len="med"/>
          </a:ln>
        </p:spPr>
        <p:txBody>
          <a:bodyPr/>
          <a:lstStyle/>
          <a:p>
            <a:endParaRPr lang="ja-JP" altLang="en-US"/>
          </a:p>
        </p:txBody>
      </p:sp>
    </p:spTree>
    <p:extLst>
      <p:ext uri="{BB962C8B-B14F-4D97-AF65-F5344CB8AC3E}">
        <p14:creationId xmlns:p14="http://schemas.microsoft.com/office/powerpoint/2010/main" val="40554847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xit" presetSubtype="0" fill="hold" nodeType="clickEffect">
                                  <p:stCondLst>
                                    <p:cond delay="0"/>
                                  </p:stCondLst>
                                  <p:childTnLst>
                                    <p:anim calcmode="lin" valueType="num">
                                      <p:cBhvr>
                                        <p:cTn id="6" dur="500"/>
                                        <p:tgtEl>
                                          <p:spTgt spid="10270"/>
                                        </p:tgtEl>
                                        <p:attrNameLst>
                                          <p:attrName>ppt_w</p:attrName>
                                        </p:attrNameLst>
                                      </p:cBhvr>
                                      <p:tavLst>
                                        <p:tav tm="0">
                                          <p:val>
                                            <p:strVal val="ppt_w"/>
                                          </p:val>
                                        </p:tav>
                                        <p:tav tm="100000">
                                          <p:val>
                                            <p:fltVal val="0"/>
                                          </p:val>
                                        </p:tav>
                                      </p:tavLst>
                                    </p:anim>
                                    <p:anim calcmode="lin" valueType="num">
                                      <p:cBhvr>
                                        <p:cTn id="7" dur="500"/>
                                        <p:tgtEl>
                                          <p:spTgt spid="10270"/>
                                        </p:tgtEl>
                                        <p:attrNameLst>
                                          <p:attrName>ppt_h</p:attrName>
                                        </p:attrNameLst>
                                      </p:cBhvr>
                                      <p:tavLst>
                                        <p:tav tm="0">
                                          <p:val>
                                            <p:strVal val="ppt_h"/>
                                          </p:val>
                                        </p:tav>
                                        <p:tav tm="100000">
                                          <p:val>
                                            <p:fltVal val="0"/>
                                          </p:val>
                                        </p:tav>
                                      </p:tavLst>
                                    </p:anim>
                                    <p:animEffect transition="out" filter="fade">
                                      <p:cBhvr>
                                        <p:cTn id="8" dur="500"/>
                                        <p:tgtEl>
                                          <p:spTgt spid="10270"/>
                                        </p:tgtEl>
                                      </p:cBhvr>
                                    </p:animEffect>
                                    <p:set>
                                      <p:cBhvr>
                                        <p:cTn id="9" dur="1" fill="hold">
                                          <p:stCondLst>
                                            <p:cond delay="499"/>
                                          </p:stCondLst>
                                        </p:cTn>
                                        <p:tgtEl>
                                          <p:spTgt spid="10270"/>
                                        </p:tgtEl>
                                        <p:attrNameLst>
                                          <p:attrName>style.visibility</p:attrName>
                                        </p:attrNameLst>
                                      </p:cBhvr>
                                      <p:to>
                                        <p:strVal val="hidden"/>
                                      </p:to>
                                    </p:se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9233"/>
                                        </p:tgtEl>
                                        <p:attrNameLst>
                                          <p:attrName>style.visibility</p:attrName>
                                        </p:attrNameLst>
                                      </p:cBhvr>
                                      <p:to>
                                        <p:strVal val="visible"/>
                                      </p:to>
                                    </p:set>
                                    <p:animEffect transition="in" filter="wipe(up)">
                                      <p:cBhvr>
                                        <p:cTn id="13" dur="1000"/>
                                        <p:tgtEl>
                                          <p:spTgt spid="9233"/>
                                        </p:tgtEl>
                                      </p:cBhvr>
                                    </p:animEffect>
                                  </p:childTnLst>
                                </p:cTn>
                              </p:par>
                              <p:par>
                                <p:cTn id="14" presetID="22" presetClass="entr" presetSubtype="4" fill="hold" grpId="0" nodeType="withEffect">
                                  <p:stCondLst>
                                    <p:cond delay="400"/>
                                  </p:stCondLst>
                                  <p:childTnLst>
                                    <p:set>
                                      <p:cBhvr>
                                        <p:cTn id="15" dur="1" fill="hold">
                                          <p:stCondLst>
                                            <p:cond delay="0"/>
                                          </p:stCondLst>
                                        </p:cTn>
                                        <p:tgtEl>
                                          <p:spTgt spid="36"/>
                                        </p:tgtEl>
                                        <p:attrNameLst>
                                          <p:attrName>style.visibility</p:attrName>
                                        </p:attrNameLst>
                                      </p:cBhvr>
                                      <p:to>
                                        <p:strVal val="visible"/>
                                      </p:to>
                                    </p:set>
                                    <p:animEffect transition="in" filter="wipe(down)">
                                      <p:cBhvr>
                                        <p:cTn id="16" dur="500"/>
                                        <p:tgtEl>
                                          <p:spTgt spid="36"/>
                                        </p:tgtEl>
                                      </p:cBhvr>
                                    </p:animEffect>
                                  </p:childTnLst>
                                </p:cTn>
                              </p:par>
                            </p:childTnLst>
                          </p:cTn>
                        </p:par>
                        <p:par>
                          <p:cTn id="17" fill="hold">
                            <p:stCondLst>
                              <p:cond delay="1500"/>
                            </p:stCondLst>
                            <p:childTnLst>
                              <p:par>
                                <p:cTn id="18" presetID="22" presetClass="entr" presetSubtype="1" fill="hold" nodeType="afterEffect">
                                  <p:stCondLst>
                                    <p:cond delay="0"/>
                                  </p:stCondLst>
                                  <p:childTnLst>
                                    <p:set>
                                      <p:cBhvr>
                                        <p:cTn id="19" dur="1" fill="hold">
                                          <p:stCondLst>
                                            <p:cond delay="0"/>
                                          </p:stCondLst>
                                        </p:cTn>
                                        <p:tgtEl>
                                          <p:spTgt spid="9241"/>
                                        </p:tgtEl>
                                        <p:attrNameLst>
                                          <p:attrName>style.visibility</p:attrName>
                                        </p:attrNameLst>
                                      </p:cBhvr>
                                      <p:to>
                                        <p:strVal val="visible"/>
                                      </p:to>
                                    </p:set>
                                    <p:animEffect transition="in" filter="wipe(up)">
                                      <p:cBhvr>
                                        <p:cTn id="20" dur="500"/>
                                        <p:tgtEl>
                                          <p:spTgt spid="9241"/>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down)">
                                      <p:cBhvr>
                                        <p:cTn id="23" dur="500"/>
                                        <p:tgtEl>
                                          <p:spTgt spid="40"/>
                                        </p:tgtEl>
                                      </p:cBhvr>
                                    </p:animEffect>
                                  </p:childTnLst>
                                </p:cTn>
                              </p:par>
                            </p:childTnLst>
                          </p:cTn>
                        </p:par>
                        <p:par>
                          <p:cTn id="24" fill="hold">
                            <p:stCondLst>
                              <p:cond delay="2000"/>
                            </p:stCondLst>
                            <p:childTnLst>
                              <p:par>
                                <p:cTn id="25" presetID="22" presetClass="entr" presetSubtype="4" fill="hold" grpId="0"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wipe(down)">
                                      <p:cBhvr>
                                        <p:cTn id="27" dur="500"/>
                                        <p:tgtEl>
                                          <p:spTgt spid="38"/>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wipe(down)">
                                      <p:cBhvr>
                                        <p:cTn id="30" dur="500"/>
                                        <p:tgtEl>
                                          <p:spTgt spid="41"/>
                                        </p:tgtEl>
                                      </p:cBhvr>
                                    </p:animEffect>
                                  </p:childTnLst>
                                </p:cTn>
                              </p:par>
                            </p:childTnLst>
                          </p:cTn>
                        </p:par>
                        <p:par>
                          <p:cTn id="31" fill="hold">
                            <p:stCondLst>
                              <p:cond delay="2500"/>
                            </p:stCondLst>
                            <p:childTnLst>
                              <p:par>
                                <p:cTn id="32" presetID="22" presetClass="entr" presetSubtype="4" fill="hold" grpId="0" nodeType="after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wipe(down)">
                                      <p:cBhvr>
                                        <p:cTn id="34" dur="500"/>
                                        <p:tgtEl>
                                          <p:spTgt spid="39"/>
                                        </p:tgtEl>
                                      </p:cBhvr>
                                    </p:animEffect>
                                  </p:childTnLst>
                                </p:cTn>
                              </p:par>
                            </p:childTnLst>
                          </p:cTn>
                        </p:par>
                        <p:par>
                          <p:cTn id="35" fill="hold">
                            <p:stCondLst>
                              <p:cond delay="3000"/>
                            </p:stCondLst>
                            <p:childTnLst>
                              <p:par>
                                <p:cTn id="36" presetID="22" presetClass="entr" presetSubtype="1" fill="hold" nodeType="afterEffect">
                                  <p:stCondLst>
                                    <p:cond delay="0"/>
                                  </p:stCondLst>
                                  <p:childTnLst>
                                    <p:set>
                                      <p:cBhvr>
                                        <p:cTn id="37" dur="1" fill="hold">
                                          <p:stCondLst>
                                            <p:cond delay="0"/>
                                          </p:stCondLst>
                                        </p:cTn>
                                        <p:tgtEl>
                                          <p:spTgt spid="9238"/>
                                        </p:tgtEl>
                                        <p:attrNameLst>
                                          <p:attrName>style.visibility</p:attrName>
                                        </p:attrNameLst>
                                      </p:cBhvr>
                                      <p:to>
                                        <p:strVal val="visible"/>
                                      </p:to>
                                    </p:set>
                                    <p:animEffect transition="in" filter="wipe(up)">
                                      <p:cBhvr>
                                        <p:cTn id="38" dur="500"/>
                                        <p:tgtEl>
                                          <p:spTgt spid="9238"/>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wipe(down)">
                                      <p:cBhvr>
                                        <p:cTn id="41" dur="500"/>
                                        <p:tgtEl>
                                          <p:spTgt spid="42"/>
                                        </p:tgtEl>
                                      </p:cBhvr>
                                    </p:animEffect>
                                  </p:childTnLst>
                                </p:cTn>
                              </p:par>
                            </p:childTnLst>
                          </p:cTn>
                        </p:par>
                        <p:par>
                          <p:cTn id="42" fill="hold">
                            <p:stCondLst>
                              <p:cond delay="3500"/>
                            </p:stCondLst>
                            <p:childTnLst>
                              <p:par>
                                <p:cTn id="43" presetID="22" presetClass="entr" presetSubtype="2" fill="hold" grpId="0" nodeType="after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wipe(right)">
                                      <p:cBhvr>
                                        <p:cTn id="45" dur="500"/>
                                        <p:tgtEl>
                                          <p:spTgt spid="43"/>
                                        </p:tgtEl>
                                      </p:cBhvr>
                                    </p:animEffect>
                                  </p:childTnLst>
                                </p:cTn>
                              </p:par>
                            </p:childTnLst>
                          </p:cTn>
                        </p:par>
                      </p:childTnLst>
                    </p:cTn>
                  </p:par>
                  <p:par>
                    <p:cTn id="46" fill="hold">
                      <p:stCondLst>
                        <p:cond delay="indefinite"/>
                      </p:stCondLst>
                      <p:childTnLst>
                        <p:par>
                          <p:cTn id="47" fill="hold">
                            <p:stCondLst>
                              <p:cond delay="0"/>
                            </p:stCondLst>
                            <p:childTnLst>
                              <p:par>
                                <p:cTn id="48" presetID="37" presetClass="entr" presetSubtype="0" fill="hold"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1000"/>
                                        <p:tgtEl>
                                          <p:spTgt spid="6"/>
                                        </p:tgtEl>
                                      </p:cBhvr>
                                    </p:animEffect>
                                    <p:anim calcmode="lin" valueType="num">
                                      <p:cBhvr>
                                        <p:cTn id="51" dur="1000" fill="hold"/>
                                        <p:tgtEl>
                                          <p:spTgt spid="6"/>
                                        </p:tgtEl>
                                        <p:attrNameLst>
                                          <p:attrName>ppt_x</p:attrName>
                                        </p:attrNameLst>
                                      </p:cBhvr>
                                      <p:tavLst>
                                        <p:tav tm="0">
                                          <p:val>
                                            <p:strVal val="#ppt_x"/>
                                          </p:val>
                                        </p:tav>
                                        <p:tav tm="100000">
                                          <p:val>
                                            <p:strVal val="#ppt_x"/>
                                          </p:val>
                                        </p:tav>
                                      </p:tavLst>
                                    </p:anim>
                                    <p:anim calcmode="lin" valueType="num">
                                      <p:cBhvr>
                                        <p:cTn id="52" dur="900" decel="100000" fill="hold"/>
                                        <p:tgtEl>
                                          <p:spTgt spid="6"/>
                                        </p:tgtEl>
                                        <p:attrNameLst>
                                          <p:attrName>ppt_y</p:attrName>
                                        </p:attrNameLst>
                                      </p:cBhvr>
                                      <p:tavLst>
                                        <p:tav tm="0">
                                          <p:val>
                                            <p:strVal val="#ppt_y+1"/>
                                          </p:val>
                                        </p:tav>
                                        <p:tav tm="100000">
                                          <p:val>
                                            <p:strVal val="#ppt_y-.03"/>
                                          </p:val>
                                        </p:tav>
                                      </p:tavLst>
                                    </p:anim>
                                    <p:anim calcmode="lin" valueType="num">
                                      <p:cBhvr>
                                        <p:cTn id="53"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37" presetClass="entr" presetSubtype="0" fill="hold" nodeType="click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fade">
                                      <p:cBhvr>
                                        <p:cTn id="58" dur="1000"/>
                                        <p:tgtEl>
                                          <p:spTgt spid="4"/>
                                        </p:tgtEl>
                                      </p:cBhvr>
                                    </p:animEffect>
                                    <p:anim calcmode="lin" valueType="num">
                                      <p:cBhvr>
                                        <p:cTn id="59" dur="1000" fill="hold"/>
                                        <p:tgtEl>
                                          <p:spTgt spid="4"/>
                                        </p:tgtEl>
                                        <p:attrNameLst>
                                          <p:attrName>ppt_x</p:attrName>
                                        </p:attrNameLst>
                                      </p:cBhvr>
                                      <p:tavLst>
                                        <p:tav tm="0">
                                          <p:val>
                                            <p:strVal val="#ppt_x"/>
                                          </p:val>
                                        </p:tav>
                                        <p:tav tm="100000">
                                          <p:val>
                                            <p:strVal val="#ppt_x"/>
                                          </p:val>
                                        </p:tav>
                                      </p:tavLst>
                                    </p:anim>
                                    <p:anim calcmode="lin" valueType="num">
                                      <p:cBhvr>
                                        <p:cTn id="60" dur="900" decel="100000" fill="hold"/>
                                        <p:tgtEl>
                                          <p:spTgt spid="4"/>
                                        </p:tgtEl>
                                        <p:attrNameLst>
                                          <p:attrName>ppt_y</p:attrName>
                                        </p:attrNameLst>
                                      </p:cBhvr>
                                      <p:tavLst>
                                        <p:tav tm="0">
                                          <p:val>
                                            <p:strVal val="#ppt_y+1"/>
                                          </p:val>
                                        </p:tav>
                                        <p:tav tm="100000">
                                          <p:val>
                                            <p:strVal val="#ppt_y-.03"/>
                                          </p:val>
                                        </p:tav>
                                      </p:tavLst>
                                    </p:anim>
                                    <p:anim calcmode="lin" valueType="num">
                                      <p:cBhvr>
                                        <p:cTn id="61"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37" presetClass="entr" presetSubtype="0" fill="hold" nodeType="click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fade">
                                      <p:cBhvr>
                                        <p:cTn id="66" dur="1000"/>
                                        <p:tgtEl>
                                          <p:spTgt spid="5"/>
                                        </p:tgtEl>
                                      </p:cBhvr>
                                    </p:animEffect>
                                    <p:anim calcmode="lin" valueType="num">
                                      <p:cBhvr>
                                        <p:cTn id="67" dur="1000" fill="hold"/>
                                        <p:tgtEl>
                                          <p:spTgt spid="5"/>
                                        </p:tgtEl>
                                        <p:attrNameLst>
                                          <p:attrName>ppt_x</p:attrName>
                                        </p:attrNameLst>
                                      </p:cBhvr>
                                      <p:tavLst>
                                        <p:tav tm="0">
                                          <p:val>
                                            <p:strVal val="#ppt_x"/>
                                          </p:val>
                                        </p:tav>
                                        <p:tav tm="100000">
                                          <p:val>
                                            <p:strVal val="#ppt_x"/>
                                          </p:val>
                                        </p:tav>
                                      </p:tavLst>
                                    </p:anim>
                                    <p:anim calcmode="lin" valueType="num">
                                      <p:cBhvr>
                                        <p:cTn id="68" dur="900" decel="100000" fill="hold"/>
                                        <p:tgtEl>
                                          <p:spTgt spid="5"/>
                                        </p:tgtEl>
                                        <p:attrNameLst>
                                          <p:attrName>ppt_y</p:attrName>
                                        </p:attrNameLst>
                                      </p:cBhvr>
                                      <p:tavLst>
                                        <p:tav tm="0">
                                          <p:val>
                                            <p:strVal val="#ppt_y+1"/>
                                          </p:val>
                                        </p:tav>
                                        <p:tav tm="100000">
                                          <p:val>
                                            <p:strVal val="#ppt_y-.03"/>
                                          </p:val>
                                        </p:tav>
                                      </p:tavLst>
                                    </p:anim>
                                    <p:anim calcmode="lin" valueType="num">
                                      <p:cBhvr>
                                        <p:cTn id="69"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8" grpId="0" animBg="1"/>
      <p:bldP spid="39" grpId="0" animBg="1"/>
      <p:bldP spid="40" grpId="0" animBg="1"/>
      <p:bldP spid="41" grpId="0" animBg="1"/>
      <p:bldP spid="42" grpId="0" animBg="1"/>
      <p:bldP spid="4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角丸四角形 3"/>
          <p:cNvSpPr/>
          <p:nvPr/>
        </p:nvSpPr>
        <p:spPr>
          <a:xfrm>
            <a:off x="3203848" y="1711041"/>
            <a:ext cx="2448272" cy="1656184"/>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角丸四角形 4"/>
          <p:cNvSpPr/>
          <p:nvPr/>
        </p:nvSpPr>
        <p:spPr>
          <a:xfrm>
            <a:off x="3196992" y="5037885"/>
            <a:ext cx="2448272" cy="1656184"/>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p:nvSpPr>
        <p:spPr>
          <a:xfrm>
            <a:off x="3203848" y="3381701"/>
            <a:ext cx="2448272" cy="1656184"/>
          </a:xfrm>
          <a:prstGeom prst="round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アーチ 6"/>
          <p:cNvSpPr/>
          <p:nvPr/>
        </p:nvSpPr>
        <p:spPr>
          <a:xfrm rot="5400000">
            <a:off x="3809060" y="3475237"/>
            <a:ext cx="3672408" cy="2160240"/>
          </a:xfrm>
          <a:prstGeom prst="blockArc">
            <a:avLst>
              <a:gd name="adj1" fmla="val 10800000"/>
              <a:gd name="adj2" fmla="val 0"/>
              <a:gd name="adj3" fmla="val 14418"/>
            </a:avLst>
          </a:prstGeom>
          <a:pattFill prst="openDmnd">
            <a:fgClr>
              <a:schemeClr val="tx1"/>
            </a:fgClr>
            <a:bgClr>
              <a:schemeClr val="bg1"/>
            </a:bgClr>
          </a:patt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アーチ 7"/>
          <p:cNvSpPr/>
          <p:nvPr/>
        </p:nvSpPr>
        <p:spPr>
          <a:xfrm rot="16200000">
            <a:off x="2188880" y="3655257"/>
            <a:ext cx="2016224" cy="2160240"/>
          </a:xfrm>
          <a:prstGeom prst="blockArc">
            <a:avLst>
              <a:gd name="adj1" fmla="val 10800000"/>
              <a:gd name="adj2" fmla="val 0"/>
              <a:gd name="adj3" fmla="val 14418"/>
            </a:avLst>
          </a:prstGeom>
          <a:pattFill prst="openDmnd">
            <a:fgClr>
              <a:schemeClr val="tx1"/>
            </a:fgClr>
            <a:bgClr>
              <a:schemeClr val="bg1"/>
            </a:bgClr>
          </a:patt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片側の 2 つの角を丸めた四角形 8"/>
          <p:cNvSpPr/>
          <p:nvPr/>
        </p:nvSpPr>
        <p:spPr>
          <a:xfrm rot="10800000">
            <a:off x="3196990" y="2575137"/>
            <a:ext cx="2448273" cy="792088"/>
          </a:xfrm>
          <a:prstGeom prst="round2SameRect">
            <a:avLst>
              <a:gd name="adj1" fmla="val 35907"/>
              <a:gd name="adj2" fmla="val 0"/>
            </a:avLst>
          </a:prstGeom>
          <a:solidFill>
            <a:srgbClr val="FF6699">
              <a:alpha val="60000"/>
            </a:srgb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アーチ 9"/>
          <p:cNvSpPr/>
          <p:nvPr/>
        </p:nvSpPr>
        <p:spPr>
          <a:xfrm rot="5400000">
            <a:off x="3818287" y="3494287"/>
            <a:ext cx="3672408" cy="2160240"/>
          </a:xfrm>
          <a:prstGeom prst="blockArc">
            <a:avLst>
              <a:gd name="adj1" fmla="val 10800000"/>
              <a:gd name="adj2" fmla="val 0"/>
              <a:gd name="adj3" fmla="val 14418"/>
            </a:avLst>
          </a:prstGeom>
          <a:solidFill>
            <a:srgbClr val="FF6699">
              <a:alpha val="60000"/>
            </a:srgb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片側の 2 つの角を丸めた四角形 10"/>
          <p:cNvSpPr/>
          <p:nvPr/>
        </p:nvSpPr>
        <p:spPr>
          <a:xfrm rot="10800000">
            <a:off x="3203848" y="5901981"/>
            <a:ext cx="2448273" cy="792088"/>
          </a:xfrm>
          <a:prstGeom prst="round2SameRect">
            <a:avLst>
              <a:gd name="adj1" fmla="val 35907"/>
              <a:gd name="adj2" fmla="val 0"/>
            </a:avLst>
          </a:prstGeom>
          <a:solidFill>
            <a:srgbClr val="FF6699">
              <a:alpha val="60000"/>
            </a:srgb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雲 12"/>
          <p:cNvSpPr/>
          <p:nvPr/>
        </p:nvSpPr>
        <p:spPr>
          <a:xfrm>
            <a:off x="3406354" y="5101705"/>
            <a:ext cx="2088232" cy="749032"/>
          </a:xfrm>
          <a:prstGeom prst="cloud">
            <a:avLst/>
          </a:prstGeom>
          <a:solidFill>
            <a:schemeClr val="bg1">
              <a:alpha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アーチ 13"/>
          <p:cNvSpPr/>
          <p:nvPr/>
        </p:nvSpPr>
        <p:spPr>
          <a:xfrm rot="16200000">
            <a:off x="2188881" y="3648792"/>
            <a:ext cx="2016224" cy="2160240"/>
          </a:xfrm>
          <a:prstGeom prst="blockArc">
            <a:avLst>
              <a:gd name="adj1" fmla="val 10800000"/>
              <a:gd name="adj2" fmla="val 0"/>
              <a:gd name="adj3" fmla="val 14418"/>
            </a:avLst>
          </a:prstGeom>
          <a:solidFill>
            <a:schemeClr val="bg1">
              <a:alpha val="8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雲 14"/>
          <p:cNvSpPr/>
          <p:nvPr/>
        </p:nvSpPr>
        <p:spPr>
          <a:xfrm>
            <a:off x="3377010" y="3417921"/>
            <a:ext cx="2088232" cy="749032"/>
          </a:xfrm>
          <a:prstGeom prst="cloud">
            <a:avLst/>
          </a:prstGeom>
          <a:solidFill>
            <a:schemeClr val="bg1">
              <a:alpha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 name="グループ化 1"/>
          <p:cNvGrpSpPr/>
          <p:nvPr/>
        </p:nvGrpSpPr>
        <p:grpSpPr>
          <a:xfrm>
            <a:off x="3948746" y="213350"/>
            <a:ext cx="1080884" cy="2046371"/>
            <a:chOff x="3948746" y="288032"/>
            <a:chExt cx="1080884" cy="2046371"/>
          </a:xfrm>
          <a:effectLst>
            <a:glow rad="228600">
              <a:srgbClr val="99CCFF">
                <a:alpha val="40000"/>
              </a:srgbClr>
            </a:glow>
          </a:effectLst>
        </p:grpSpPr>
        <p:sp>
          <p:nvSpPr>
            <p:cNvPr id="16" name="フリーフォーム 15"/>
            <p:cNvSpPr/>
            <p:nvPr/>
          </p:nvSpPr>
          <p:spPr>
            <a:xfrm>
              <a:off x="4465750" y="288033"/>
              <a:ext cx="563880" cy="2046370"/>
            </a:xfrm>
            <a:custGeom>
              <a:avLst/>
              <a:gdLst>
                <a:gd name="connsiteX0" fmla="*/ 0 w 563880"/>
                <a:gd name="connsiteY0" fmla="*/ 1398539 h 1398539"/>
                <a:gd name="connsiteX1" fmla="*/ 228600 w 563880"/>
                <a:gd name="connsiteY1" fmla="*/ 42179 h 1398539"/>
                <a:gd name="connsiteX2" fmla="*/ 563880 w 563880"/>
                <a:gd name="connsiteY2" fmla="*/ 476519 h 1398539"/>
              </a:gdLst>
              <a:ahLst/>
              <a:cxnLst>
                <a:cxn ang="0">
                  <a:pos x="connsiteX0" y="connsiteY0"/>
                </a:cxn>
                <a:cxn ang="0">
                  <a:pos x="connsiteX1" y="connsiteY1"/>
                </a:cxn>
                <a:cxn ang="0">
                  <a:pos x="connsiteX2" y="connsiteY2"/>
                </a:cxn>
              </a:cxnLst>
              <a:rect l="l" t="t" r="r" b="b"/>
              <a:pathLst>
                <a:path w="563880" h="1398539">
                  <a:moveTo>
                    <a:pt x="0" y="1398539"/>
                  </a:moveTo>
                  <a:cubicBezTo>
                    <a:pt x="67310" y="797194"/>
                    <a:pt x="134620" y="195849"/>
                    <a:pt x="228600" y="42179"/>
                  </a:cubicBezTo>
                  <a:cubicBezTo>
                    <a:pt x="322580" y="-111491"/>
                    <a:pt x="443230" y="182514"/>
                    <a:pt x="563880" y="476519"/>
                  </a:cubicBezTo>
                </a:path>
              </a:pathLst>
            </a:custGeom>
            <a:solidFill>
              <a:srgbClr val="00B0F0"/>
            </a:solidFill>
            <a:ln w="25400">
              <a:solidFill>
                <a:srgbClr val="00B050">
                  <a:alpha val="60000"/>
                </a:srgbClr>
              </a:solidFill>
            </a:ln>
            <a:effectLst>
              <a:glow rad="101600">
                <a:srgbClr val="00CCFF">
                  <a:alpha val="40000"/>
                </a:srgb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ffectLst>
                  <a:glow rad="228600">
                    <a:schemeClr val="accent1">
                      <a:satMod val="175000"/>
                      <a:alpha val="40000"/>
                    </a:schemeClr>
                  </a:glow>
                </a:effectLst>
              </a:endParaRPr>
            </a:p>
          </p:txBody>
        </p:sp>
        <p:sp>
          <p:nvSpPr>
            <p:cNvPr id="17" name="フリーフォーム 16"/>
            <p:cNvSpPr/>
            <p:nvPr/>
          </p:nvSpPr>
          <p:spPr>
            <a:xfrm flipH="1">
              <a:off x="3948746" y="288032"/>
              <a:ext cx="518100" cy="2046370"/>
            </a:xfrm>
            <a:custGeom>
              <a:avLst/>
              <a:gdLst>
                <a:gd name="connsiteX0" fmla="*/ 0 w 563880"/>
                <a:gd name="connsiteY0" fmla="*/ 1398539 h 1398539"/>
                <a:gd name="connsiteX1" fmla="*/ 228600 w 563880"/>
                <a:gd name="connsiteY1" fmla="*/ 42179 h 1398539"/>
                <a:gd name="connsiteX2" fmla="*/ 563880 w 563880"/>
                <a:gd name="connsiteY2" fmla="*/ 476519 h 1398539"/>
              </a:gdLst>
              <a:ahLst/>
              <a:cxnLst>
                <a:cxn ang="0">
                  <a:pos x="connsiteX0" y="connsiteY0"/>
                </a:cxn>
                <a:cxn ang="0">
                  <a:pos x="connsiteX1" y="connsiteY1"/>
                </a:cxn>
                <a:cxn ang="0">
                  <a:pos x="connsiteX2" y="connsiteY2"/>
                </a:cxn>
              </a:cxnLst>
              <a:rect l="l" t="t" r="r" b="b"/>
              <a:pathLst>
                <a:path w="563880" h="1398539">
                  <a:moveTo>
                    <a:pt x="0" y="1398539"/>
                  </a:moveTo>
                  <a:cubicBezTo>
                    <a:pt x="67310" y="797194"/>
                    <a:pt x="134620" y="195849"/>
                    <a:pt x="228600" y="42179"/>
                  </a:cubicBezTo>
                  <a:cubicBezTo>
                    <a:pt x="322580" y="-111491"/>
                    <a:pt x="443230" y="182514"/>
                    <a:pt x="563880" y="476519"/>
                  </a:cubicBezTo>
                </a:path>
              </a:pathLst>
            </a:custGeom>
            <a:solidFill>
              <a:srgbClr val="00B0F0"/>
            </a:solidFill>
            <a:ln w="25400">
              <a:solidFill>
                <a:srgbClr val="00B050">
                  <a:alpha val="60000"/>
                </a:srgbClr>
              </a:solidFill>
            </a:ln>
            <a:effectLst>
              <a:glow rad="101600">
                <a:srgbClr val="00CCFF">
                  <a:alpha val="40000"/>
                </a:srgb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effectLst>
                  <a:glow rad="228600">
                    <a:schemeClr val="accent1">
                      <a:satMod val="175000"/>
                      <a:alpha val="40000"/>
                    </a:schemeClr>
                  </a:glow>
                </a:effectLst>
              </a:endParaRPr>
            </a:p>
          </p:txBody>
        </p:sp>
      </p:grpSp>
      <p:sp>
        <p:nvSpPr>
          <p:cNvPr id="19" name="正方形/長方形 18"/>
          <p:cNvSpPr/>
          <p:nvPr/>
        </p:nvSpPr>
        <p:spPr>
          <a:xfrm>
            <a:off x="3218585" y="2539134"/>
            <a:ext cx="2423455" cy="482528"/>
          </a:xfrm>
          <a:prstGeom prst="rect">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ホームベース 19"/>
          <p:cNvSpPr/>
          <p:nvPr/>
        </p:nvSpPr>
        <p:spPr>
          <a:xfrm rot="16200000">
            <a:off x="3083416" y="3268994"/>
            <a:ext cx="2762573" cy="200886"/>
          </a:xfrm>
          <a:prstGeom prst="homePlat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雲 22"/>
          <p:cNvSpPr/>
          <p:nvPr/>
        </p:nvSpPr>
        <p:spPr>
          <a:xfrm>
            <a:off x="3400822" y="5921032"/>
            <a:ext cx="2088232" cy="749032"/>
          </a:xfrm>
          <a:prstGeom prst="cloud">
            <a:avLst/>
          </a:prstGeom>
          <a:solidFill>
            <a:schemeClr val="bg1">
              <a:alpha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endParaRPr kumimoji="1" lang="ja-JP" altLang="en-US" dirty="0"/>
          </a:p>
        </p:txBody>
      </p:sp>
      <p:sp>
        <p:nvSpPr>
          <p:cNvPr id="22" name="上矢印 21"/>
          <p:cNvSpPr/>
          <p:nvPr/>
        </p:nvSpPr>
        <p:spPr>
          <a:xfrm>
            <a:off x="1215676" y="3965688"/>
            <a:ext cx="504056" cy="1570071"/>
          </a:xfrm>
          <a:prstGeom prst="up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上矢印 24"/>
          <p:cNvSpPr/>
          <p:nvPr/>
        </p:nvSpPr>
        <p:spPr>
          <a:xfrm rot="10800000">
            <a:off x="7452320" y="3531634"/>
            <a:ext cx="504056" cy="1570071"/>
          </a:xfrm>
          <a:prstGeom prst="up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2" name="グループ化 31"/>
          <p:cNvGrpSpPr/>
          <p:nvPr/>
        </p:nvGrpSpPr>
        <p:grpSpPr>
          <a:xfrm>
            <a:off x="3743355" y="3538474"/>
            <a:ext cx="1373913" cy="507926"/>
            <a:chOff x="3743355" y="3297740"/>
            <a:chExt cx="1373913" cy="507926"/>
          </a:xfrm>
        </p:grpSpPr>
        <p:sp>
          <p:nvSpPr>
            <p:cNvPr id="26" name="上矢印 25"/>
            <p:cNvSpPr/>
            <p:nvPr/>
          </p:nvSpPr>
          <p:spPr>
            <a:xfrm rot="10800000">
              <a:off x="3743355" y="3297740"/>
              <a:ext cx="504056" cy="507926"/>
            </a:xfrm>
            <a:prstGeom prst="upArrow">
              <a:avLst/>
            </a:prstGeom>
            <a:solidFill>
              <a:srgbClr val="33CCFF"/>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上矢印 26"/>
            <p:cNvSpPr/>
            <p:nvPr/>
          </p:nvSpPr>
          <p:spPr>
            <a:xfrm rot="10800000">
              <a:off x="4613212" y="3297740"/>
              <a:ext cx="504056" cy="507926"/>
            </a:xfrm>
            <a:prstGeom prst="upArrow">
              <a:avLst/>
            </a:prstGeom>
            <a:solidFill>
              <a:srgbClr val="33CCFF"/>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 name="グループ化 32"/>
          <p:cNvGrpSpPr/>
          <p:nvPr/>
        </p:nvGrpSpPr>
        <p:grpSpPr>
          <a:xfrm>
            <a:off x="3777745" y="5850737"/>
            <a:ext cx="1373913" cy="507926"/>
            <a:chOff x="3777745" y="5610003"/>
            <a:chExt cx="1373913" cy="507926"/>
          </a:xfrm>
        </p:grpSpPr>
        <p:sp>
          <p:nvSpPr>
            <p:cNvPr id="30" name="上矢印 29"/>
            <p:cNvSpPr/>
            <p:nvPr/>
          </p:nvSpPr>
          <p:spPr>
            <a:xfrm>
              <a:off x="4647602" y="5610003"/>
              <a:ext cx="504056" cy="507926"/>
            </a:xfrm>
            <a:prstGeom prst="upArrow">
              <a:avLst/>
            </a:prstGeom>
            <a:solidFill>
              <a:srgbClr val="33CCFF"/>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上矢印 30"/>
            <p:cNvSpPr/>
            <p:nvPr/>
          </p:nvSpPr>
          <p:spPr>
            <a:xfrm>
              <a:off x="3777745" y="5610003"/>
              <a:ext cx="504056" cy="507926"/>
            </a:xfrm>
            <a:prstGeom prst="upArrow">
              <a:avLst/>
            </a:prstGeom>
            <a:solidFill>
              <a:srgbClr val="33CCFF"/>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ホームベース 20"/>
          <p:cNvSpPr/>
          <p:nvPr/>
        </p:nvSpPr>
        <p:spPr>
          <a:xfrm rot="16200000">
            <a:off x="3077132" y="3251202"/>
            <a:ext cx="2777050" cy="200886"/>
          </a:xfrm>
          <a:prstGeom prst="homePlate">
            <a:avLst/>
          </a:prstGeom>
          <a:solidFill>
            <a:srgbClr val="00B0F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片側の 2 つの角を丸めた四角形 33"/>
          <p:cNvSpPr/>
          <p:nvPr/>
        </p:nvSpPr>
        <p:spPr>
          <a:xfrm rot="10800000">
            <a:off x="3209950" y="4728912"/>
            <a:ext cx="2448273" cy="311847"/>
          </a:xfrm>
          <a:custGeom>
            <a:avLst/>
            <a:gdLst>
              <a:gd name="connsiteX0" fmla="*/ 150280 w 2448273"/>
              <a:gd name="connsiteY0" fmla="*/ 0 h 300559"/>
              <a:gd name="connsiteX1" fmla="*/ 2297994 w 2448273"/>
              <a:gd name="connsiteY1" fmla="*/ 0 h 300559"/>
              <a:gd name="connsiteX2" fmla="*/ 2448274 w 2448273"/>
              <a:gd name="connsiteY2" fmla="*/ 150280 h 300559"/>
              <a:gd name="connsiteX3" fmla="*/ 2448273 w 2448273"/>
              <a:gd name="connsiteY3" fmla="*/ 300559 h 300559"/>
              <a:gd name="connsiteX4" fmla="*/ 2448273 w 2448273"/>
              <a:gd name="connsiteY4" fmla="*/ 300559 h 300559"/>
              <a:gd name="connsiteX5" fmla="*/ 0 w 2448273"/>
              <a:gd name="connsiteY5" fmla="*/ 300559 h 300559"/>
              <a:gd name="connsiteX6" fmla="*/ 0 w 2448273"/>
              <a:gd name="connsiteY6" fmla="*/ 300559 h 300559"/>
              <a:gd name="connsiteX7" fmla="*/ 0 w 2448273"/>
              <a:gd name="connsiteY7" fmla="*/ 150280 h 300559"/>
              <a:gd name="connsiteX8" fmla="*/ 150280 w 2448273"/>
              <a:gd name="connsiteY8" fmla="*/ 0 h 300559"/>
              <a:gd name="connsiteX0" fmla="*/ 150280 w 2466095"/>
              <a:gd name="connsiteY0" fmla="*/ 11288 h 311847"/>
              <a:gd name="connsiteX1" fmla="*/ 2207683 w 2466095"/>
              <a:gd name="connsiteY1" fmla="*/ 0 h 311847"/>
              <a:gd name="connsiteX2" fmla="*/ 2448274 w 2466095"/>
              <a:gd name="connsiteY2" fmla="*/ 161568 h 311847"/>
              <a:gd name="connsiteX3" fmla="*/ 2448273 w 2466095"/>
              <a:gd name="connsiteY3" fmla="*/ 311847 h 311847"/>
              <a:gd name="connsiteX4" fmla="*/ 2448273 w 2466095"/>
              <a:gd name="connsiteY4" fmla="*/ 311847 h 311847"/>
              <a:gd name="connsiteX5" fmla="*/ 0 w 2466095"/>
              <a:gd name="connsiteY5" fmla="*/ 311847 h 311847"/>
              <a:gd name="connsiteX6" fmla="*/ 0 w 2466095"/>
              <a:gd name="connsiteY6" fmla="*/ 311847 h 311847"/>
              <a:gd name="connsiteX7" fmla="*/ 0 w 2466095"/>
              <a:gd name="connsiteY7" fmla="*/ 161568 h 311847"/>
              <a:gd name="connsiteX8" fmla="*/ 150280 w 2466095"/>
              <a:gd name="connsiteY8" fmla="*/ 11288 h 311847"/>
              <a:gd name="connsiteX0" fmla="*/ 150280 w 2448623"/>
              <a:gd name="connsiteY0" fmla="*/ 11288 h 311847"/>
              <a:gd name="connsiteX1" fmla="*/ 2207683 w 2448623"/>
              <a:gd name="connsiteY1" fmla="*/ 0 h 311847"/>
              <a:gd name="connsiteX2" fmla="*/ 2414407 w 2448623"/>
              <a:gd name="connsiteY2" fmla="*/ 195435 h 311847"/>
              <a:gd name="connsiteX3" fmla="*/ 2448273 w 2448623"/>
              <a:gd name="connsiteY3" fmla="*/ 311847 h 311847"/>
              <a:gd name="connsiteX4" fmla="*/ 2448273 w 2448623"/>
              <a:gd name="connsiteY4" fmla="*/ 311847 h 311847"/>
              <a:gd name="connsiteX5" fmla="*/ 0 w 2448623"/>
              <a:gd name="connsiteY5" fmla="*/ 311847 h 311847"/>
              <a:gd name="connsiteX6" fmla="*/ 0 w 2448623"/>
              <a:gd name="connsiteY6" fmla="*/ 311847 h 311847"/>
              <a:gd name="connsiteX7" fmla="*/ 0 w 2448623"/>
              <a:gd name="connsiteY7" fmla="*/ 161568 h 311847"/>
              <a:gd name="connsiteX8" fmla="*/ 150280 w 2448623"/>
              <a:gd name="connsiteY8" fmla="*/ 11288 h 311847"/>
              <a:gd name="connsiteX0" fmla="*/ 150280 w 2448273"/>
              <a:gd name="connsiteY0" fmla="*/ 11288 h 311847"/>
              <a:gd name="connsiteX1" fmla="*/ 2207683 w 2448273"/>
              <a:gd name="connsiteY1" fmla="*/ 0 h 311847"/>
              <a:gd name="connsiteX2" fmla="*/ 2414407 w 2448273"/>
              <a:gd name="connsiteY2" fmla="*/ 195435 h 311847"/>
              <a:gd name="connsiteX3" fmla="*/ 2448273 w 2448273"/>
              <a:gd name="connsiteY3" fmla="*/ 311847 h 311847"/>
              <a:gd name="connsiteX4" fmla="*/ 2448273 w 2448273"/>
              <a:gd name="connsiteY4" fmla="*/ 311847 h 311847"/>
              <a:gd name="connsiteX5" fmla="*/ 0 w 2448273"/>
              <a:gd name="connsiteY5" fmla="*/ 311847 h 311847"/>
              <a:gd name="connsiteX6" fmla="*/ 0 w 2448273"/>
              <a:gd name="connsiteY6" fmla="*/ 311847 h 311847"/>
              <a:gd name="connsiteX7" fmla="*/ 0 w 2448273"/>
              <a:gd name="connsiteY7" fmla="*/ 161568 h 311847"/>
              <a:gd name="connsiteX8" fmla="*/ 150280 w 2448273"/>
              <a:gd name="connsiteY8" fmla="*/ 11288 h 311847"/>
              <a:gd name="connsiteX0" fmla="*/ 161569 w 2459562"/>
              <a:gd name="connsiteY0" fmla="*/ 11288 h 311847"/>
              <a:gd name="connsiteX1" fmla="*/ 2218972 w 2459562"/>
              <a:gd name="connsiteY1" fmla="*/ 0 h 311847"/>
              <a:gd name="connsiteX2" fmla="*/ 2425696 w 2459562"/>
              <a:gd name="connsiteY2" fmla="*/ 195435 h 311847"/>
              <a:gd name="connsiteX3" fmla="*/ 2459562 w 2459562"/>
              <a:gd name="connsiteY3" fmla="*/ 311847 h 311847"/>
              <a:gd name="connsiteX4" fmla="*/ 2459562 w 2459562"/>
              <a:gd name="connsiteY4" fmla="*/ 311847 h 311847"/>
              <a:gd name="connsiteX5" fmla="*/ 11289 w 2459562"/>
              <a:gd name="connsiteY5" fmla="*/ 311847 h 311847"/>
              <a:gd name="connsiteX6" fmla="*/ 11289 w 2459562"/>
              <a:gd name="connsiteY6" fmla="*/ 311847 h 311847"/>
              <a:gd name="connsiteX7" fmla="*/ 0 w 2459562"/>
              <a:gd name="connsiteY7" fmla="*/ 229302 h 311847"/>
              <a:gd name="connsiteX8" fmla="*/ 161569 w 2459562"/>
              <a:gd name="connsiteY8" fmla="*/ 11288 h 311847"/>
              <a:gd name="connsiteX0" fmla="*/ 218014 w 2459562"/>
              <a:gd name="connsiteY0" fmla="*/ 11288 h 311847"/>
              <a:gd name="connsiteX1" fmla="*/ 2218972 w 2459562"/>
              <a:gd name="connsiteY1" fmla="*/ 0 h 311847"/>
              <a:gd name="connsiteX2" fmla="*/ 2425696 w 2459562"/>
              <a:gd name="connsiteY2" fmla="*/ 195435 h 311847"/>
              <a:gd name="connsiteX3" fmla="*/ 2459562 w 2459562"/>
              <a:gd name="connsiteY3" fmla="*/ 311847 h 311847"/>
              <a:gd name="connsiteX4" fmla="*/ 2459562 w 2459562"/>
              <a:gd name="connsiteY4" fmla="*/ 311847 h 311847"/>
              <a:gd name="connsiteX5" fmla="*/ 11289 w 2459562"/>
              <a:gd name="connsiteY5" fmla="*/ 311847 h 311847"/>
              <a:gd name="connsiteX6" fmla="*/ 11289 w 2459562"/>
              <a:gd name="connsiteY6" fmla="*/ 311847 h 311847"/>
              <a:gd name="connsiteX7" fmla="*/ 0 w 2459562"/>
              <a:gd name="connsiteY7" fmla="*/ 229302 h 311847"/>
              <a:gd name="connsiteX8" fmla="*/ 218014 w 2459562"/>
              <a:gd name="connsiteY8" fmla="*/ 11288 h 311847"/>
              <a:gd name="connsiteX0" fmla="*/ 218014 w 2459562"/>
              <a:gd name="connsiteY0" fmla="*/ 11288 h 311847"/>
              <a:gd name="connsiteX1" fmla="*/ 2218972 w 2459562"/>
              <a:gd name="connsiteY1" fmla="*/ 0 h 311847"/>
              <a:gd name="connsiteX2" fmla="*/ 2425696 w 2459562"/>
              <a:gd name="connsiteY2" fmla="*/ 195435 h 311847"/>
              <a:gd name="connsiteX3" fmla="*/ 2459562 w 2459562"/>
              <a:gd name="connsiteY3" fmla="*/ 311847 h 311847"/>
              <a:gd name="connsiteX4" fmla="*/ 2459562 w 2459562"/>
              <a:gd name="connsiteY4" fmla="*/ 311847 h 311847"/>
              <a:gd name="connsiteX5" fmla="*/ 11289 w 2459562"/>
              <a:gd name="connsiteY5" fmla="*/ 311847 h 311847"/>
              <a:gd name="connsiteX6" fmla="*/ 11289 w 2459562"/>
              <a:gd name="connsiteY6" fmla="*/ 311847 h 311847"/>
              <a:gd name="connsiteX7" fmla="*/ 0 w 2459562"/>
              <a:gd name="connsiteY7" fmla="*/ 263169 h 311847"/>
              <a:gd name="connsiteX8" fmla="*/ 218014 w 2459562"/>
              <a:gd name="connsiteY8" fmla="*/ 11288 h 311847"/>
              <a:gd name="connsiteX0" fmla="*/ 206725 w 2448273"/>
              <a:gd name="connsiteY0" fmla="*/ 11288 h 311847"/>
              <a:gd name="connsiteX1" fmla="*/ 2207683 w 2448273"/>
              <a:gd name="connsiteY1" fmla="*/ 0 h 311847"/>
              <a:gd name="connsiteX2" fmla="*/ 2414407 w 2448273"/>
              <a:gd name="connsiteY2" fmla="*/ 195435 h 311847"/>
              <a:gd name="connsiteX3" fmla="*/ 2448273 w 2448273"/>
              <a:gd name="connsiteY3" fmla="*/ 311847 h 311847"/>
              <a:gd name="connsiteX4" fmla="*/ 2448273 w 2448273"/>
              <a:gd name="connsiteY4" fmla="*/ 311847 h 311847"/>
              <a:gd name="connsiteX5" fmla="*/ 0 w 2448273"/>
              <a:gd name="connsiteY5" fmla="*/ 311847 h 311847"/>
              <a:gd name="connsiteX6" fmla="*/ 0 w 2448273"/>
              <a:gd name="connsiteY6" fmla="*/ 311847 h 311847"/>
              <a:gd name="connsiteX7" fmla="*/ 22578 w 2448273"/>
              <a:gd name="connsiteY7" fmla="*/ 263169 h 311847"/>
              <a:gd name="connsiteX8" fmla="*/ 206725 w 2448273"/>
              <a:gd name="connsiteY8" fmla="*/ 11288 h 311847"/>
              <a:gd name="connsiteX0" fmla="*/ 206725 w 2448273"/>
              <a:gd name="connsiteY0" fmla="*/ 11288 h 311847"/>
              <a:gd name="connsiteX1" fmla="*/ 2207683 w 2448273"/>
              <a:gd name="connsiteY1" fmla="*/ 0 h 311847"/>
              <a:gd name="connsiteX2" fmla="*/ 2380541 w 2448273"/>
              <a:gd name="connsiteY2" fmla="*/ 195435 h 311847"/>
              <a:gd name="connsiteX3" fmla="*/ 2448273 w 2448273"/>
              <a:gd name="connsiteY3" fmla="*/ 311847 h 311847"/>
              <a:gd name="connsiteX4" fmla="*/ 2448273 w 2448273"/>
              <a:gd name="connsiteY4" fmla="*/ 311847 h 311847"/>
              <a:gd name="connsiteX5" fmla="*/ 0 w 2448273"/>
              <a:gd name="connsiteY5" fmla="*/ 311847 h 311847"/>
              <a:gd name="connsiteX6" fmla="*/ 0 w 2448273"/>
              <a:gd name="connsiteY6" fmla="*/ 311847 h 311847"/>
              <a:gd name="connsiteX7" fmla="*/ 22578 w 2448273"/>
              <a:gd name="connsiteY7" fmla="*/ 263169 h 311847"/>
              <a:gd name="connsiteX8" fmla="*/ 206725 w 2448273"/>
              <a:gd name="connsiteY8" fmla="*/ 11288 h 311847"/>
              <a:gd name="connsiteX0" fmla="*/ 206725 w 2448273"/>
              <a:gd name="connsiteY0" fmla="*/ 11288 h 311847"/>
              <a:gd name="connsiteX1" fmla="*/ 2207683 w 2448273"/>
              <a:gd name="connsiteY1" fmla="*/ 0 h 311847"/>
              <a:gd name="connsiteX2" fmla="*/ 2436986 w 2448273"/>
              <a:gd name="connsiteY2" fmla="*/ 184146 h 311847"/>
              <a:gd name="connsiteX3" fmla="*/ 2448273 w 2448273"/>
              <a:gd name="connsiteY3" fmla="*/ 311847 h 311847"/>
              <a:gd name="connsiteX4" fmla="*/ 2448273 w 2448273"/>
              <a:gd name="connsiteY4" fmla="*/ 311847 h 311847"/>
              <a:gd name="connsiteX5" fmla="*/ 0 w 2448273"/>
              <a:gd name="connsiteY5" fmla="*/ 311847 h 311847"/>
              <a:gd name="connsiteX6" fmla="*/ 0 w 2448273"/>
              <a:gd name="connsiteY6" fmla="*/ 311847 h 311847"/>
              <a:gd name="connsiteX7" fmla="*/ 22578 w 2448273"/>
              <a:gd name="connsiteY7" fmla="*/ 263169 h 311847"/>
              <a:gd name="connsiteX8" fmla="*/ 206725 w 2448273"/>
              <a:gd name="connsiteY8" fmla="*/ 11288 h 311847"/>
              <a:gd name="connsiteX0" fmla="*/ 206725 w 2448273"/>
              <a:gd name="connsiteY0" fmla="*/ 11288 h 311847"/>
              <a:gd name="connsiteX1" fmla="*/ 2207683 w 2448273"/>
              <a:gd name="connsiteY1" fmla="*/ 0 h 311847"/>
              <a:gd name="connsiteX2" fmla="*/ 2436986 w 2448273"/>
              <a:gd name="connsiteY2" fmla="*/ 184146 h 311847"/>
              <a:gd name="connsiteX3" fmla="*/ 2448273 w 2448273"/>
              <a:gd name="connsiteY3" fmla="*/ 311847 h 311847"/>
              <a:gd name="connsiteX4" fmla="*/ 2448273 w 2448273"/>
              <a:gd name="connsiteY4" fmla="*/ 311847 h 311847"/>
              <a:gd name="connsiteX5" fmla="*/ 0 w 2448273"/>
              <a:gd name="connsiteY5" fmla="*/ 311847 h 311847"/>
              <a:gd name="connsiteX6" fmla="*/ 0 w 2448273"/>
              <a:gd name="connsiteY6" fmla="*/ 311847 h 311847"/>
              <a:gd name="connsiteX7" fmla="*/ 22578 w 2448273"/>
              <a:gd name="connsiteY7" fmla="*/ 297036 h 311847"/>
              <a:gd name="connsiteX8" fmla="*/ 206725 w 2448273"/>
              <a:gd name="connsiteY8" fmla="*/ 11288 h 311847"/>
              <a:gd name="connsiteX0" fmla="*/ 206725 w 2448273"/>
              <a:gd name="connsiteY0" fmla="*/ 11288 h 311847"/>
              <a:gd name="connsiteX1" fmla="*/ 2207683 w 2448273"/>
              <a:gd name="connsiteY1" fmla="*/ 0 h 311847"/>
              <a:gd name="connsiteX2" fmla="*/ 2436986 w 2448273"/>
              <a:gd name="connsiteY2" fmla="*/ 184146 h 311847"/>
              <a:gd name="connsiteX3" fmla="*/ 2448273 w 2448273"/>
              <a:gd name="connsiteY3" fmla="*/ 311847 h 311847"/>
              <a:gd name="connsiteX4" fmla="*/ 2448273 w 2448273"/>
              <a:gd name="connsiteY4" fmla="*/ 311847 h 311847"/>
              <a:gd name="connsiteX5" fmla="*/ 0 w 2448273"/>
              <a:gd name="connsiteY5" fmla="*/ 311847 h 311847"/>
              <a:gd name="connsiteX6" fmla="*/ 0 w 2448273"/>
              <a:gd name="connsiteY6" fmla="*/ 311847 h 311847"/>
              <a:gd name="connsiteX7" fmla="*/ 22578 w 2448273"/>
              <a:gd name="connsiteY7" fmla="*/ 297036 h 311847"/>
              <a:gd name="connsiteX8" fmla="*/ 206725 w 2448273"/>
              <a:gd name="connsiteY8" fmla="*/ 11288 h 31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8273" h="311847">
                <a:moveTo>
                  <a:pt x="206725" y="11288"/>
                </a:moveTo>
                <a:lnTo>
                  <a:pt x="2207683" y="0"/>
                </a:lnTo>
                <a:cubicBezTo>
                  <a:pt x="2290680" y="0"/>
                  <a:pt x="2442043" y="75728"/>
                  <a:pt x="2436986" y="184146"/>
                </a:cubicBezTo>
                <a:cubicBezTo>
                  <a:pt x="2433927" y="249719"/>
                  <a:pt x="2448273" y="261754"/>
                  <a:pt x="2448273" y="311847"/>
                </a:cubicBezTo>
                <a:lnTo>
                  <a:pt x="2448273" y="311847"/>
                </a:lnTo>
                <a:lnTo>
                  <a:pt x="0" y="311847"/>
                </a:lnTo>
                <a:lnTo>
                  <a:pt x="0" y="311847"/>
                </a:lnTo>
                <a:lnTo>
                  <a:pt x="22578" y="297036"/>
                </a:lnTo>
                <a:cubicBezTo>
                  <a:pt x="0" y="180172"/>
                  <a:pt x="123728" y="11288"/>
                  <a:pt x="206725" y="11288"/>
                </a:cubicBezTo>
                <a:close/>
              </a:path>
            </a:pathLst>
          </a:custGeom>
          <a:solidFill>
            <a:srgbClr val="00B0F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片側の 2 つの角を丸めた四角形 11"/>
          <p:cNvSpPr/>
          <p:nvPr/>
        </p:nvSpPr>
        <p:spPr>
          <a:xfrm rot="10800000">
            <a:off x="3206175" y="4248672"/>
            <a:ext cx="2448273" cy="792088"/>
          </a:xfrm>
          <a:prstGeom prst="round2SameRect">
            <a:avLst>
              <a:gd name="adj1" fmla="val 35907"/>
              <a:gd name="adj2" fmla="val 0"/>
            </a:avLst>
          </a:prstGeom>
          <a:solidFill>
            <a:srgbClr val="00B0F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雲 17"/>
          <p:cNvSpPr/>
          <p:nvPr/>
        </p:nvSpPr>
        <p:spPr>
          <a:xfrm>
            <a:off x="3402161" y="4235884"/>
            <a:ext cx="2088232" cy="405957"/>
          </a:xfrm>
          <a:prstGeom prst="cloud">
            <a:avLst/>
          </a:prstGeom>
          <a:solidFill>
            <a:schemeClr val="bg1">
              <a:alpha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42179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up)">
                                      <p:cBhvr>
                                        <p:cTn id="12" dur="2000"/>
                                        <p:tgtEl>
                                          <p:spTgt spid="19"/>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up)">
                                      <p:cBhvr>
                                        <p:cTn id="15" dur="20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2000"/>
                                        <p:tgtEl>
                                          <p:spTgt spid="11"/>
                                        </p:tgtEl>
                                      </p:cBhvr>
                                    </p:animEffect>
                                  </p:childTnLst>
                                </p:cTn>
                              </p:par>
                              <p:par>
                                <p:cTn id="24" presetID="22" presetClass="exit" presetSubtype="4" fill="hold" grpId="0" nodeType="withEffect">
                                  <p:stCondLst>
                                    <p:cond delay="0"/>
                                  </p:stCondLst>
                                  <p:childTnLst>
                                    <p:animEffect transition="out" filter="wipe(down)">
                                      <p:cBhvr>
                                        <p:cTn id="25" dur="2000"/>
                                        <p:tgtEl>
                                          <p:spTgt spid="23"/>
                                        </p:tgtEl>
                                      </p:cBhvr>
                                    </p:animEffect>
                                    <p:set>
                                      <p:cBhvr>
                                        <p:cTn id="26" dur="1" fill="hold">
                                          <p:stCondLst>
                                            <p:cond delay="1999"/>
                                          </p:stCondLst>
                                        </p:cTn>
                                        <p:tgtEl>
                                          <p:spTgt spid="23"/>
                                        </p:tgtEl>
                                        <p:attrNameLst>
                                          <p:attrName>style.visibility</p:attrName>
                                        </p:attrNameLst>
                                      </p:cBhvr>
                                      <p:to>
                                        <p:strVal val="hidden"/>
                                      </p:to>
                                    </p:set>
                                  </p:childTnLst>
                                </p:cTn>
                              </p:par>
                              <p:par>
                                <p:cTn id="27" presetID="10"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par>
                                <p:cTn id="30" presetID="42" presetClass="path" presetSubtype="0" accel="50000" decel="50000" fill="hold" nodeType="withEffect">
                                  <p:stCondLst>
                                    <p:cond delay="0"/>
                                  </p:stCondLst>
                                  <p:childTnLst>
                                    <p:animMotion origin="layout" path="M -4.44444E-6 -2.59259E-6 L -0.00399 -0.09259 " pathEditMode="relative" rAng="0" ptsTypes="AA">
                                      <p:cBhvr>
                                        <p:cTn id="31" dur="2000" fill="hold"/>
                                        <p:tgtEl>
                                          <p:spTgt spid="33"/>
                                        </p:tgtEl>
                                        <p:attrNameLst>
                                          <p:attrName>ppt_x</p:attrName>
                                          <p:attrName>ppt_y</p:attrName>
                                        </p:attrNameLst>
                                      </p:cBhvr>
                                      <p:rCtr x="-208" y="-4630"/>
                                    </p:animMotion>
                                  </p:childTnLst>
                                </p:cTn>
                              </p:par>
                            </p:childTnLst>
                          </p:cTn>
                        </p:par>
                        <p:par>
                          <p:cTn id="32" fill="hold">
                            <p:stCondLst>
                              <p:cond delay="2000"/>
                            </p:stCondLst>
                            <p:childTnLst>
                              <p:par>
                                <p:cTn id="33" presetID="10" presetClass="exit" presetSubtype="0" fill="hold" nodeType="afterEffect">
                                  <p:stCondLst>
                                    <p:cond delay="0"/>
                                  </p:stCondLst>
                                  <p:childTnLst>
                                    <p:animEffect transition="out" filter="fade">
                                      <p:cBhvr>
                                        <p:cTn id="34" dur="500"/>
                                        <p:tgtEl>
                                          <p:spTgt spid="33"/>
                                        </p:tgtEl>
                                      </p:cBhvr>
                                    </p:animEffect>
                                    <p:set>
                                      <p:cBhvr>
                                        <p:cTn id="35" dur="1" fill="hold">
                                          <p:stCondLst>
                                            <p:cond delay="499"/>
                                          </p:stCondLst>
                                        </p:cTn>
                                        <p:tgtEl>
                                          <p:spTgt spid="33"/>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20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xit" presetSubtype="1" fill="hold" grpId="0" nodeType="clickEffect">
                                  <p:stCondLst>
                                    <p:cond delay="0"/>
                                  </p:stCondLst>
                                  <p:childTnLst>
                                    <p:animEffect transition="out" filter="wipe(up)">
                                      <p:cBhvr>
                                        <p:cTn id="47" dur="2000"/>
                                        <p:tgtEl>
                                          <p:spTgt spid="12"/>
                                        </p:tgtEl>
                                      </p:cBhvr>
                                    </p:animEffect>
                                    <p:set>
                                      <p:cBhvr>
                                        <p:cTn id="48" dur="1" fill="hold">
                                          <p:stCondLst>
                                            <p:cond delay="1999"/>
                                          </p:stCondLst>
                                        </p:cTn>
                                        <p:tgtEl>
                                          <p:spTgt spid="12"/>
                                        </p:tgtEl>
                                        <p:attrNameLst>
                                          <p:attrName>style.visibility</p:attrName>
                                        </p:attrNameLst>
                                      </p:cBhvr>
                                      <p:to>
                                        <p:strVal val="hidden"/>
                                      </p:to>
                                    </p:set>
                                  </p:childTnLst>
                                </p:cTn>
                              </p:par>
                              <p:par>
                                <p:cTn id="49" presetID="22" presetClass="entr" presetSubtype="1"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up)">
                                      <p:cBhvr>
                                        <p:cTn id="51" dur="2000"/>
                                        <p:tgtEl>
                                          <p:spTgt spid="18"/>
                                        </p:tgtEl>
                                      </p:cBhvr>
                                    </p:animEffect>
                                  </p:childTnLst>
                                </p:cTn>
                              </p:par>
                              <p:par>
                                <p:cTn id="52" presetID="10" presetClass="entr" presetSubtype="0" fill="hold"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par>
                                <p:cTn id="55" presetID="42" presetClass="path" presetSubtype="0" accel="50000" decel="50000" fill="hold" nodeType="withEffect">
                                  <p:stCondLst>
                                    <p:cond delay="0"/>
                                  </p:stCondLst>
                                  <p:childTnLst>
                                    <p:animMotion origin="layout" path="M 5E-6 -4.07407E-6 L -0.00017 0.10811 " pathEditMode="relative" rAng="0" ptsTypes="AA">
                                      <p:cBhvr>
                                        <p:cTn id="56" dur="2000" fill="hold"/>
                                        <p:tgtEl>
                                          <p:spTgt spid="32"/>
                                        </p:tgtEl>
                                        <p:attrNameLst>
                                          <p:attrName>ppt_x</p:attrName>
                                          <p:attrName>ppt_y</p:attrName>
                                        </p:attrNameLst>
                                      </p:cBhvr>
                                      <p:rCtr x="-17" y="5394"/>
                                    </p:animMotion>
                                  </p:childTnLst>
                                </p:cTn>
                              </p:par>
                            </p:childTnLst>
                          </p:cTn>
                        </p:par>
                        <p:par>
                          <p:cTn id="57" fill="hold">
                            <p:stCondLst>
                              <p:cond delay="2000"/>
                            </p:stCondLst>
                            <p:childTnLst>
                              <p:par>
                                <p:cTn id="58" presetID="10" presetClass="exit" presetSubtype="0" fill="hold" nodeType="afterEffect">
                                  <p:stCondLst>
                                    <p:cond delay="0"/>
                                  </p:stCondLst>
                                  <p:childTnLst>
                                    <p:animEffect transition="out" filter="fade">
                                      <p:cBhvr>
                                        <p:cTn id="59" dur="500"/>
                                        <p:tgtEl>
                                          <p:spTgt spid="32"/>
                                        </p:tgtEl>
                                      </p:cBhvr>
                                    </p:animEffect>
                                    <p:set>
                                      <p:cBhvr>
                                        <p:cTn id="60" dur="1" fill="hold">
                                          <p:stCondLst>
                                            <p:cond delay="499"/>
                                          </p:stCondLst>
                                        </p:cTn>
                                        <p:tgtEl>
                                          <p:spTgt spid="3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wipe(down)">
                                      <p:cBhvr>
                                        <p:cTn id="65" dur="1250"/>
                                        <p:tgtEl>
                                          <p:spTgt spid="21"/>
                                        </p:tgtEl>
                                      </p:cBhvr>
                                    </p:animEffect>
                                  </p:childTnLst>
                                </p:cTn>
                              </p:par>
                              <p:par>
                                <p:cTn id="66" presetID="22" presetClass="entr" presetSubtype="4" fill="hold" nodeType="withEffect">
                                  <p:stCondLst>
                                    <p:cond delay="900"/>
                                  </p:stCondLst>
                                  <p:childTnLst>
                                    <p:set>
                                      <p:cBhvr>
                                        <p:cTn id="67" dur="1" fill="hold">
                                          <p:stCondLst>
                                            <p:cond delay="0"/>
                                          </p:stCondLst>
                                        </p:cTn>
                                        <p:tgtEl>
                                          <p:spTgt spid="2"/>
                                        </p:tgtEl>
                                        <p:attrNameLst>
                                          <p:attrName>style.visibility</p:attrName>
                                        </p:attrNameLst>
                                      </p:cBhvr>
                                      <p:to>
                                        <p:strVal val="visible"/>
                                      </p:to>
                                    </p:set>
                                    <p:animEffect transition="in" filter="wipe(down)">
                                      <p:cBhvr>
                                        <p:cTn id="68" dur="1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animBg="1"/>
      <p:bldP spid="19" grpId="0" animBg="1"/>
      <p:bldP spid="23" grpId="0" animBg="1"/>
      <p:bldP spid="22" grpId="0" animBg="1"/>
      <p:bldP spid="25" grpId="0" animBg="1"/>
      <p:bldP spid="21" grpId="0" animBg="1"/>
      <p:bldP spid="12" grpId="0" animBg="1"/>
      <p:bldP spid="1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4294967295"/>
          </p:nvPr>
        </p:nvSpPr>
        <p:spPr>
          <a:xfrm>
            <a:off x="242386" y="1484784"/>
            <a:ext cx="8640763" cy="4949825"/>
          </a:xfrm>
        </p:spPr>
        <p:txBody>
          <a:bodyPr>
            <a:noAutofit/>
          </a:bodyPr>
          <a:lstStyle/>
          <a:p>
            <a:pPr marL="0" indent="0" algn="ctr">
              <a:buNone/>
            </a:pPr>
            <a:r>
              <a:rPr kumimoji="1" lang="ja-JP" altLang="en-US" sz="23800" dirty="0">
                <a:solidFill>
                  <a:schemeClr val="tx1"/>
                </a:solidFill>
                <a:latin typeface="HGP創英角ﾎﾟｯﾌﾟ体" pitchFamily="50" charset="-128"/>
                <a:ea typeface="HGP創英角ﾎﾟｯﾌﾟ体" pitchFamily="50" charset="-128"/>
              </a:rPr>
              <a:t>おわり</a:t>
            </a:r>
            <a:endParaRPr kumimoji="1" lang="ja-JP" altLang="en-US" sz="2400" dirty="0">
              <a:solidFill>
                <a:schemeClr val="tx1"/>
              </a:solidFill>
              <a:latin typeface="HGP創英角ﾎﾟｯﾌﾟ体" pitchFamily="50" charset="-128"/>
              <a:ea typeface="HGP創英角ﾎﾟｯﾌﾟ体" pitchFamily="50" charset="-128"/>
            </a:endParaRPr>
          </a:p>
        </p:txBody>
      </p:sp>
      <p:sp>
        <p:nvSpPr>
          <p:cNvPr id="2" name="スライド番号プレースホルダー 1"/>
          <p:cNvSpPr>
            <a:spLocks noGrp="1"/>
          </p:cNvSpPr>
          <p:nvPr>
            <p:ph type="sldNum" sz="quarter" idx="12"/>
          </p:nvPr>
        </p:nvSpPr>
        <p:spPr/>
        <p:txBody>
          <a:bodyPr/>
          <a:lstStyle/>
          <a:p>
            <a:endParaRPr kumimoji="1" lang="ja-JP" altLang="en-US" dirty="0"/>
          </a:p>
        </p:txBody>
      </p:sp>
    </p:spTree>
    <p:extLst>
      <p:ext uri="{BB962C8B-B14F-4D97-AF65-F5344CB8AC3E}">
        <p14:creationId xmlns:p14="http://schemas.microsoft.com/office/powerpoint/2010/main" val="42677000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634416" y="2756434"/>
            <a:ext cx="3205162" cy="3024187"/>
            <a:chOff x="3583" y="1162"/>
            <a:chExt cx="2041" cy="1814"/>
          </a:xfrm>
        </p:grpSpPr>
        <p:sp>
          <p:nvSpPr>
            <p:cNvPr id="3" name="Oval 3"/>
            <p:cNvSpPr>
              <a:spLocks noChangeArrowheads="1"/>
            </p:cNvSpPr>
            <p:nvPr/>
          </p:nvSpPr>
          <p:spPr bwMode="auto">
            <a:xfrm>
              <a:off x="3882" y="1162"/>
              <a:ext cx="1444" cy="1337"/>
            </a:xfrm>
            <a:prstGeom prst="ellipse">
              <a:avLst/>
            </a:prstGeom>
            <a:solidFill>
              <a:srgbClr val="FF0000"/>
            </a:solidFill>
            <a:ln w="38100" algn="ctr">
              <a:solidFill>
                <a:srgbClr val="000000"/>
              </a:solidFill>
              <a:round/>
              <a:headEnd/>
              <a:tailEnd/>
            </a:ln>
          </p:spPr>
          <p:txBody>
            <a:bodyPr wrap="none" anchor="ctr">
              <a:spAutoFit/>
            </a:bodyPr>
            <a:lstStyle/>
            <a:p>
              <a:pPr algn="ctr" eaLnBrk="0" hangingPunct="0">
                <a:spcBef>
                  <a:spcPct val="50000"/>
                </a:spcBef>
              </a:pPr>
              <a:endParaRPr kumimoji="0" lang="ja-JP" altLang="en-US"/>
            </a:p>
          </p:txBody>
        </p:sp>
        <p:sp>
          <p:nvSpPr>
            <p:cNvPr id="4" name="Oval 4"/>
            <p:cNvSpPr>
              <a:spLocks noChangeArrowheads="1"/>
            </p:cNvSpPr>
            <p:nvPr/>
          </p:nvSpPr>
          <p:spPr bwMode="auto">
            <a:xfrm>
              <a:off x="4180" y="1639"/>
              <a:ext cx="1444" cy="1337"/>
            </a:xfrm>
            <a:prstGeom prst="ellipse">
              <a:avLst/>
            </a:prstGeom>
            <a:solidFill>
              <a:srgbClr val="0000FF"/>
            </a:solidFill>
            <a:ln w="38100" algn="ctr">
              <a:solidFill>
                <a:srgbClr val="000000"/>
              </a:solidFill>
              <a:round/>
              <a:headEnd/>
              <a:tailEnd/>
            </a:ln>
          </p:spPr>
          <p:txBody>
            <a:bodyPr wrap="none" anchor="ctr">
              <a:spAutoFit/>
            </a:bodyPr>
            <a:lstStyle/>
            <a:p>
              <a:pPr algn="ctr" eaLnBrk="0" hangingPunct="0">
                <a:spcBef>
                  <a:spcPct val="50000"/>
                </a:spcBef>
              </a:pPr>
              <a:endParaRPr kumimoji="0" lang="ja-JP" altLang="en-US"/>
            </a:p>
          </p:txBody>
        </p:sp>
        <p:sp>
          <p:nvSpPr>
            <p:cNvPr id="5" name="Oval 5"/>
            <p:cNvSpPr>
              <a:spLocks noChangeArrowheads="1"/>
            </p:cNvSpPr>
            <p:nvPr/>
          </p:nvSpPr>
          <p:spPr bwMode="auto">
            <a:xfrm>
              <a:off x="3583" y="1638"/>
              <a:ext cx="1444" cy="1337"/>
            </a:xfrm>
            <a:prstGeom prst="ellipse">
              <a:avLst/>
            </a:prstGeom>
            <a:solidFill>
              <a:srgbClr val="00FF00"/>
            </a:solidFill>
            <a:ln w="38100" algn="ctr">
              <a:solidFill>
                <a:srgbClr val="000000"/>
              </a:solidFill>
              <a:round/>
              <a:headEnd/>
              <a:tailEnd/>
            </a:ln>
          </p:spPr>
          <p:txBody>
            <a:bodyPr wrap="none" anchor="ctr">
              <a:spAutoFit/>
            </a:bodyPr>
            <a:lstStyle/>
            <a:p>
              <a:pPr algn="ctr" eaLnBrk="0" hangingPunct="0">
                <a:spcBef>
                  <a:spcPct val="50000"/>
                </a:spcBef>
              </a:pPr>
              <a:endParaRPr kumimoji="0" lang="ja-JP" altLang="en-US"/>
            </a:p>
          </p:txBody>
        </p:sp>
        <p:sp>
          <p:nvSpPr>
            <p:cNvPr id="6" name="Oval 6"/>
            <p:cNvSpPr>
              <a:spLocks noChangeArrowheads="1"/>
            </p:cNvSpPr>
            <p:nvPr/>
          </p:nvSpPr>
          <p:spPr bwMode="auto">
            <a:xfrm>
              <a:off x="4148" y="1725"/>
              <a:ext cx="911" cy="869"/>
            </a:xfrm>
            <a:prstGeom prst="ellipse">
              <a:avLst/>
            </a:prstGeom>
            <a:solidFill>
              <a:schemeClr val="bg1"/>
            </a:solidFill>
            <a:ln w="57150" algn="ctr">
              <a:solidFill>
                <a:schemeClr val="bg1"/>
              </a:solidFill>
              <a:round/>
              <a:headEnd/>
              <a:tailEnd/>
            </a:ln>
          </p:spPr>
          <p:txBody>
            <a:bodyPr anchor="ctr">
              <a:spAutoFit/>
            </a:bodyPr>
            <a:lstStyle/>
            <a:p>
              <a:pPr algn="ctr" eaLnBrk="0" hangingPunct="0">
                <a:spcBef>
                  <a:spcPct val="50000"/>
                </a:spcBef>
              </a:pPr>
              <a:endParaRPr kumimoji="0" lang="ja-JP" altLang="en-US"/>
            </a:p>
          </p:txBody>
        </p:sp>
        <p:sp>
          <p:nvSpPr>
            <p:cNvPr id="7" name="Oval 7"/>
            <p:cNvSpPr>
              <a:spLocks noChangeArrowheads="1"/>
            </p:cNvSpPr>
            <p:nvPr/>
          </p:nvSpPr>
          <p:spPr bwMode="auto">
            <a:xfrm rot="-1245818">
              <a:off x="3931" y="1721"/>
              <a:ext cx="217" cy="559"/>
            </a:xfrm>
            <a:prstGeom prst="ellipse">
              <a:avLst/>
            </a:prstGeom>
            <a:solidFill>
              <a:srgbClr val="FFFF00"/>
            </a:solidFill>
            <a:ln w="57150" algn="ctr">
              <a:solidFill>
                <a:srgbClr val="FFFF00"/>
              </a:solidFill>
              <a:round/>
              <a:headEnd/>
              <a:tailEnd/>
            </a:ln>
          </p:spPr>
          <p:txBody>
            <a:bodyPr anchor="ctr">
              <a:spAutoFit/>
            </a:bodyPr>
            <a:lstStyle/>
            <a:p>
              <a:pPr algn="ctr" eaLnBrk="0" hangingPunct="0">
                <a:spcBef>
                  <a:spcPct val="50000"/>
                </a:spcBef>
              </a:pPr>
              <a:endParaRPr kumimoji="0" lang="ja-JP" altLang="en-US"/>
            </a:p>
          </p:txBody>
        </p:sp>
        <p:sp>
          <p:nvSpPr>
            <p:cNvPr id="8" name="Oval 8"/>
            <p:cNvSpPr>
              <a:spLocks noChangeArrowheads="1"/>
            </p:cNvSpPr>
            <p:nvPr/>
          </p:nvSpPr>
          <p:spPr bwMode="auto">
            <a:xfrm rot="-6069408">
              <a:off x="4065" y="1531"/>
              <a:ext cx="225" cy="503"/>
            </a:xfrm>
            <a:prstGeom prst="ellipse">
              <a:avLst/>
            </a:prstGeom>
            <a:solidFill>
              <a:srgbClr val="FFFF00"/>
            </a:solidFill>
            <a:ln w="57150" algn="ctr">
              <a:solidFill>
                <a:srgbClr val="FFFF00"/>
              </a:solidFill>
              <a:round/>
              <a:headEnd/>
              <a:tailEnd/>
            </a:ln>
          </p:spPr>
          <p:txBody>
            <a:bodyPr anchor="ctr">
              <a:spAutoFit/>
            </a:bodyPr>
            <a:lstStyle/>
            <a:p>
              <a:pPr algn="ctr" eaLnBrk="0" hangingPunct="0">
                <a:spcBef>
                  <a:spcPct val="50000"/>
                </a:spcBef>
              </a:pPr>
              <a:endParaRPr kumimoji="0" lang="ja-JP" altLang="en-US"/>
            </a:p>
          </p:txBody>
        </p:sp>
        <p:sp>
          <p:nvSpPr>
            <p:cNvPr id="9" name="Oval 9"/>
            <p:cNvSpPr>
              <a:spLocks noChangeArrowheads="1"/>
            </p:cNvSpPr>
            <p:nvPr/>
          </p:nvSpPr>
          <p:spPr bwMode="auto">
            <a:xfrm rot="5947964">
              <a:off x="4907" y="1515"/>
              <a:ext cx="250" cy="542"/>
            </a:xfrm>
            <a:prstGeom prst="ellipse">
              <a:avLst/>
            </a:prstGeom>
            <a:solidFill>
              <a:srgbClr val="FF37FF"/>
            </a:solidFill>
            <a:ln w="57150" algn="ctr">
              <a:solidFill>
                <a:srgbClr val="FF37FF"/>
              </a:solidFill>
              <a:round/>
              <a:headEnd/>
              <a:tailEnd/>
            </a:ln>
          </p:spPr>
          <p:txBody>
            <a:bodyPr anchor="ctr">
              <a:spAutoFit/>
            </a:bodyPr>
            <a:lstStyle/>
            <a:p>
              <a:pPr algn="ctr" eaLnBrk="0" hangingPunct="0">
                <a:spcBef>
                  <a:spcPct val="50000"/>
                </a:spcBef>
              </a:pPr>
              <a:endParaRPr kumimoji="0" lang="ja-JP" altLang="en-US"/>
            </a:p>
          </p:txBody>
        </p:sp>
        <p:sp>
          <p:nvSpPr>
            <p:cNvPr id="10" name="Oval 10"/>
            <p:cNvSpPr>
              <a:spLocks noChangeArrowheads="1"/>
            </p:cNvSpPr>
            <p:nvPr/>
          </p:nvSpPr>
          <p:spPr bwMode="auto">
            <a:xfrm rot="1363856">
              <a:off x="5081" y="1752"/>
              <a:ext cx="202" cy="498"/>
            </a:xfrm>
            <a:prstGeom prst="ellipse">
              <a:avLst/>
            </a:prstGeom>
            <a:solidFill>
              <a:srgbClr val="FF37FF"/>
            </a:solidFill>
            <a:ln w="57150" algn="ctr">
              <a:solidFill>
                <a:srgbClr val="FF37FF"/>
              </a:solidFill>
              <a:round/>
              <a:headEnd/>
              <a:tailEnd/>
            </a:ln>
          </p:spPr>
          <p:txBody>
            <a:bodyPr anchor="ctr">
              <a:spAutoFit/>
            </a:bodyPr>
            <a:lstStyle/>
            <a:p>
              <a:pPr algn="ctr" eaLnBrk="0" hangingPunct="0">
                <a:spcBef>
                  <a:spcPct val="50000"/>
                </a:spcBef>
              </a:pPr>
              <a:endParaRPr kumimoji="0" lang="ja-JP" altLang="en-US"/>
            </a:p>
          </p:txBody>
        </p:sp>
        <p:sp>
          <p:nvSpPr>
            <p:cNvPr id="11" name="Oval 11"/>
            <p:cNvSpPr>
              <a:spLocks noChangeArrowheads="1"/>
            </p:cNvSpPr>
            <p:nvPr/>
          </p:nvSpPr>
          <p:spPr bwMode="auto">
            <a:xfrm rot="8148254">
              <a:off x="4357" y="2388"/>
              <a:ext cx="201" cy="568"/>
            </a:xfrm>
            <a:prstGeom prst="ellipse">
              <a:avLst/>
            </a:prstGeom>
            <a:solidFill>
              <a:srgbClr val="00FFFF"/>
            </a:solidFill>
            <a:ln w="57150" algn="ctr">
              <a:solidFill>
                <a:srgbClr val="00FFFF"/>
              </a:solidFill>
              <a:round/>
              <a:headEnd/>
              <a:tailEnd/>
            </a:ln>
          </p:spPr>
          <p:txBody>
            <a:bodyPr anchor="ctr">
              <a:spAutoFit/>
            </a:bodyPr>
            <a:lstStyle/>
            <a:p>
              <a:pPr algn="ctr" eaLnBrk="0" hangingPunct="0">
                <a:spcBef>
                  <a:spcPct val="50000"/>
                </a:spcBef>
              </a:pPr>
              <a:endParaRPr kumimoji="0" lang="ja-JP" altLang="en-US"/>
            </a:p>
          </p:txBody>
        </p:sp>
        <p:sp>
          <p:nvSpPr>
            <p:cNvPr id="12" name="Oval 12"/>
            <p:cNvSpPr>
              <a:spLocks noChangeArrowheads="1"/>
            </p:cNvSpPr>
            <p:nvPr/>
          </p:nvSpPr>
          <p:spPr bwMode="auto">
            <a:xfrm rot="-7710780">
              <a:off x="4592" y="2396"/>
              <a:ext cx="250" cy="539"/>
            </a:xfrm>
            <a:prstGeom prst="ellipse">
              <a:avLst/>
            </a:prstGeom>
            <a:solidFill>
              <a:srgbClr val="00FFFF"/>
            </a:solidFill>
            <a:ln w="57150" algn="ctr">
              <a:solidFill>
                <a:srgbClr val="00FFFF"/>
              </a:solidFill>
              <a:round/>
              <a:headEnd/>
              <a:tailEnd/>
            </a:ln>
          </p:spPr>
          <p:txBody>
            <a:bodyPr anchor="ctr">
              <a:spAutoFit/>
            </a:bodyPr>
            <a:lstStyle/>
            <a:p>
              <a:pPr algn="ctr" eaLnBrk="0" hangingPunct="0">
                <a:spcBef>
                  <a:spcPct val="50000"/>
                </a:spcBef>
              </a:pPr>
              <a:endParaRPr kumimoji="0" lang="ja-JP" altLang="en-US"/>
            </a:p>
          </p:txBody>
        </p:sp>
        <p:sp>
          <p:nvSpPr>
            <p:cNvPr id="13" name="AutoShape 13"/>
            <p:cNvSpPr>
              <a:spLocks noChangeArrowheads="1"/>
            </p:cNvSpPr>
            <p:nvPr/>
          </p:nvSpPr>
          <p:spPr bwMode="auto">
            <a:xfrm rot="-3620801">
              <a:off x="4045" y="1850"/>
              <a:ext cx="286" cy="188"/>
            </a:xfrm>
            <a:prstGeom prst="triangle">
              <a:avLst>
                <a:gd name="adj" fmla="val 50000"/>
              </a:avLst>
            </a:prstGeom>
            <a:solidFill>
              <a:srgbClr val="FFFF00"/>
            </a:solidFill>
            <a:ln w="57150" algn="ctr">
              <a:noFill/>
              <a:miter lim="800000"/>
              <a:headEnd/>
              <a:tailEnd/>
            </a:ln>
          </p:spPr>
          <p:txBody>
            <a:bodyPr wrap="none" anchor="ctr">
              <a:spAutoFit/>
            </a:bodyPr>
            <a:lstStyle/>
            <a:p>
              <a:pPr algn="ctr" eaLnBrk="0" hangingPunct="0">
                <a:spcBef>
                  <a:spcPct val="50000"/>
                </a:spcBef>
              </a:pPr>
              <a:endParaRPr kumimoji="0" lang="ja-JP" altLang="en-US"/>
            </a:p>
          </p:txBody>
        </p:sp>
        <p:sp>
          <p:nvSpPr>
            <p:cNvPr id="14" name="AutoShape 14"/>
            <p:cNvSpPr>
              <a:spLocks noChangeArrowheads="1"/>
            </p:cNvSpPr>
            <p:nvPr/>
          </p:nvSpPr>
          <p:spPr bwMode="auto">
            <a:xfrm rot="10800000">
              <a:off x="4430" y="2499"/>
              <a:ext cx="283" cy="191"/>
            </a:xfrm>
            <a:prstGeom prst="triangle">
              <a:avLst>
                <a:gd name="adj" fmla="val 50000"/>
              </a:avLst>
            </a:prstGeom>
            <a:solidFill>
              <a:srgbClr val="00FFFF"/>
            </a:solidFill>
            <a:ln w="57150" algn="ctr">
              <a:noFill/>
              <a:miter lim="800000"/>
              <a:headEnd/>
              <a:tailEnd/>
            </a:ln>
          </p:spPr>
          <p:txBody>
            <a:bodyPr wrap="none" anchor="ctr">
              <a:spAutoFit/>
            </a:bodyPr>
            <a:lstStyle/>
            <a:p>
              <a:pPr algn="ctr" eaLnBrk="0" hangingPunct="0">
                <a:spcBef>
                  <a:spcPct val="50000"/>
                </a:spcBef>
              </a:pPr>
              <a:endParaRPr kumimoji="0" lang="ja-JP" altLang="en-US"/>
            </a:p>
          </p:txBody>
        </p:sp>
        <p:sp>
          <p:nvSpPr>
            <p:cNvPr id="15" name="AutoShape 15"/>
            <p:cNvSpPr>
              <a:spLocks noChangeArrowheads="1"/>
            </p:cNvSpPr>
            <p:nvPr/>
          </p:nvSpPr>
          <p:spPr bwMode="auto">
            <a:xfrm rot="3781915">
              <a:off x="4865" y="1858"/>
              <a:ext cx="318" cy="189"/>
            </a:xfrm>
            <a:prstGeom prst="triangle">
              <a:avLst>
                <a:gd name="adj" fmla="val 50000"/>
              </a:avLst>
            </a:prstGeom>
            <a:solidFill>
              <a:srgbClr val="FF37FF"/>
            </a:solidFill>
            <a:ln w="57150" algn="ctr">
              <a:solidFill>
                <a:srgbClr val="FF37FF"/>
              </a:solidFill>
              <a:miter lim="800000"/>
              <a:headEnd/>
              <a:tailEnd/>
            </a:ln>
          </p:spPr>
          <p:txBody>
            <a:bodyPr anchor="ctr">
              <a:spAutoFit/>
            </a:bodyPr>
            <a:lstStyle/>
            <a:p>
              <a:pPr algn="ctr" eaLnBrk="0" hangingPunct="0">
                <a:spcBef>
                  <a:spcPct val="50000"/>
                </a:spcBef>
              </a:pPr>
              <a:endParaRPr kumimoji="0" lang="ja-JP" altLang="en-US"/>
            </a:p>
          </p:txBody>
        </p:sp>
        <p:sp>
          <p:nvSpPr>
            <p:cNvPr id="16" name="AutoShape 16"/>
            <p:cNvSpPr>
              <a:spLocks noChangeArrowheads="1"/>
            </p:cNvSpPr>
            <p:nvPr/>
          </p:nvSpPr>
          <p:spPr bwMode="auto">
            <a:xfrm rot="-2292636">
              <a:off x="4180" y="2371"/>
              <a:ext cx="126" cy="159"/>
            </a:xfrm>
            <a:prstGeom prst="triangle">
              <a:avLst>
                <a:gd name="adj" fmla="val 50000"/>
              </a:avLst>
            </a:prstGeom>
            <a:solidFill>
              <a:srgbClr val="00FFFF"/>
            </a:solidFill>
            <a:ln w="57150" algn="ctr">
              <a:noFill/>
              <a:miter lim="800000"/>
              <a:headEnd/>
              <a:tailEnd/>
            </a:ln>
          </p:spPr>
          <p:txBody>
            <a:bodyPr anchor="ctr">
              <a:spAutoFit/>
            </a:bodyPr>
            <a:lstStyle/>
            <a:p>
              <a:pPr algn="ctr" eaLnBrk="0" hangingPunct="0">
                <a:spcBef>
                  <a:spcPct val="50000"/>
                </a:spcBef>
              </a:pPr>
              <a:endParaRPr kumimoji="0" lang="ja-JP" altLang="en-US"/>
            </a:p>
          </p:txBody>
        </p:sp>
        <p:sp>
          <p:nvSpPr>
            <p:cNvPr id="17" name="AutoShape 17"/>
            <p:cNvSpPr>
              <a:spLocks noChangeArrowheads="1"/>
            </p:cNvSpPr>
            <p:nvPr/>
          </p:nvSpPr>
          <p:spPr bwMode="auto">
            <a:xfrm rot="2371054">
              <a:off x="4901" y="2371"/>
              <a:ext cx="126" cy="159"/>
            </a:xfrm>
            <a:prstGeom prst="triangle">
              <a:avLst>
                <a:gd name="adj" fmla="val 50000"/>
              </a:avLst>
            </a:prstGeom>
            <a:solidFill>
              <a:srgbClr val="00FFFF"/>
            </a:solidFill>
            <a:ln w="57150" algn="ctr">
              <a:noFill/>
              <a:miter lim="800000"/>
              <a:headEnd/>
              <a:tailEnd/>
            </a:ln>
          </p:spPr>
          <p:txBody>
            <a:bodyPr anchor="ctr">
              <a:spAutoFit/>
            </a:bodyPr>
            <a:lstStyle/>
            <a:p>
              <a:pPr algn="ctr" eaLnBrk="0" hangingPunct="0">
                <a:spcBef>
                  <a:spcPct val="50000"/>
                </a:spcBef>
              </a:pPr>
              <a:endParaRPr kumimoji="0" lang="ja-JP" altLang="en-US"/>
            </a:p>
          </p:txBody>
        </p:sp>
        <p:sp>
          <p:nvSpPr>
            <p:cNvPr id="18" name="AutoShape 18"/>
            <p:cNvSpPr>
              <a:spLocks noChangeArrowheads="1"/>
            </p:cNvSpPr>
            <p:nvPr/>
          </p:nvSpPr>
          <p:spPr bwMode="auto">
            <a:xfrm rot="-9126563">
              <a:off x="4931" y="2108"/>
              <a:ext cx="257" cy="252"/>
            </a:xfrm>
            <a:prstGeom prst="triangle">
              <a:avLst>
                <a:gd name="adj" fmla="val 38486"/>
              </a:avLst>
            </a:prstGeom>
            <a:solidFill>
              <a:srgbClr val="FF37FF"/>
            </a:solidFill>
            <a:ln w="57150" algn="ctr">
              <a:noFill/>
              <a:miter lim="800000"/>
              <a:headEnd/>
              <a:tailEnd/>
            </a:ln>
          </p:spPr>
          <p:txBody>
            <a:bodyPr anchor="ctr">
              <a:spAutoFit/>
            </a:bodyPr>
            <a:lstStyle/>
            <a:p>
              <a:pPr algn="ctr" eaLnBrk="0" hangingPunct="0">
                <a:spcBef>
                  <a:spcPct val="50000"/>
                </a:spcBef>
              </a:pPr>
              <a:endParaRPr kumimoji="0" lang="ja-JP" altLang="en-US"/>
            </a:p>
          </p:txBody>
        </p:sp>
        <p:sp>
          <p:nvSpPr>
            <p:cNvPr id="19" name="AutoShape 19"/>
            <p:cNvSpPr>
              <a:spLocks noChangeArrowheads="1"/>
            </p:cNvSpPr>
            <p:nvPr/>
          </p:nvSpPr>
          <p:spPr bwMode="auto">
            <a:xfrm rot="-4614397">
              <a:off x="4627" y="1599"/>
              <a:ext cx="204" cy="219"/>
            </a:xfrm>
            <a:prstGeom prst="triangle">
              <a:avLst>
                <a:gd name="adj" fmla="val 50000"/>
              </a:avLst>
            </a:prstGeom>
            <a:solidFill>
              <a:srgbClr val="FF37FF"/>
            </a:solidFill>
            <a:ln w="57150" algn="ctr">
              <a:noFill/>
              <a:miter lim="800000"/>
              <a:headEnd/>
              <a:tailEnd/>
            </a:ln>
          </p:spPr>
          <p:txBody>
            <a:bodyPr anchor="ctr">
              <a:spAutoFit/>
            </a:bodyPr>
            <a:lstStyle/>
            <a:p>
              <a:pPr algn="ctr" eaLnBrk="0" hangingPunct="0">
                <a:spcBef>
                  <a:spcPct val="50000"/>
                </a:spcBef>
              </a:pPr>
              <a:endParaRPr kumimoji="0" lang="ja-JP" altLang="en-US"/>
            </a:p>
          </p:txBody>
        </p:sp>
        <p:sp>
          <p:nvSpPr>
            <p:cNvPr id="20" name="AutoShape 20"/>
            <p:cNvSpPr>
              <a:spLocks noChangeArrowheads="1"/>
            </p:cNvSpPr>
            <p:nvPr/>
          </p:nvSpPr>
          <p:spPr bwMode="auto">
            <a:xfrm rot="5400000">
              <a:off x="4369" y="1627"/>
              <a:ext cx="204" cy="219"/>
            </a:xfrm>
            <a:prstGeom prst="triangle">
              <a:avLst>
                <a:gd name="adj" fmla="val 31000"/>
              </a:avLst>
            </a:prstGeom>
            <a:solidFill>
              <a:srgbClr val="FFFF00"/>
            </a:solidFill>
            <a:ln w="57150" algn="ctr">
              <a:noFill/>
              <a:miter lim="800000"/>
              <a:headEnd/>
              <a:tailEnd/>
            </a:ln>
          </p:spPr>
          <p:txBody>
            <a:bodyPr anchor="ctr">
              <a:spAutoFit/>
            </a:bodyPr>
            <a:lstStyle/>
            <a:p>
              <a:pPr algn="ctr" eaLnBrk="0" hangingPunct="0">
                <a:spcBef>
                  <a:spcPct val="50000"/>
                </a:spcBef>
              </a:pPr>
              <a:endParaRPr kumimoji="0" lang="ja-JP" altLang="en-US"/>
            </a:p>
          </p:txBody>
        </p:sp>
        <p:sp>
          <p:nvSpPr>
            <p:cNvPr id="21" name="AutoShape 21"/>
            <p:cNvSpPr>
              <a:spLocks noChangeArrowheads="1"/>
            </p:cNvSpPr>
            <p:nvPr/>
          </p:nvSpPr>
          <p:spPr bwMode="auto">
            <a:xfrm rot="9159892">
              <a:off x="4087" y="2246"/>
              <a:ext cx="126" cy="121"/>
            </a:xfrm>
            <a:prstGeom prst="triangle">
              <a:avLst>
                <a:gd name="adj" fmla="val 59310"/>
              </a:avLst>
            </a:prstGeom>
            <a:solidFill>
              <a:srgbClr val="FFFF00"/>
            </a:solidFill>
            <a:ln w="57150" algn="ctr">
              <a:noFill/>
              <a:miter lim="800000"/>
              <a:headEnd/>
              <a:tailEnd/>
            </a:ln>
          </p:spPr>
          <p:txBody>
            <a:bodyPr anchor="ctr">
              <a:spAutoFit/>
            </a:bodyPr>
            <a:lstStyle/>
            <a:p>
              <a:pPr algn="ctr" eaLnBrk="0" hangingPunct="0">
                <a:spcBef>
                  <a:spcPct val="50000"/>
                </a:spcBef>
              </a:pPr>
              <a:endParaRPr kumimoji="0" lang="ja-JP" altLang="en-US"/>
            </a:p>
          </p:txBody>
        </p:sp>
        <p:sp>
          <p:nvSpPr>
            <p:cNvPr id="22" name="Oval 22"/>
            <p:cNvSpPr>
              <a:spLocks noChangeArrowheads="1"/>
            </p:cNvSpPr>
            <p:nvPr/>
          </p:nvSpPr>
          <p:spPr bwMode="auto">
            <a:xfrm>
              <a:off x="4180" y="1638"/>
              <a:ext cx="1444" cy="1337"/>
            </a:xfrm>
            <a:prstGeom prst="ellipse">
              <a:avLst/>
            </a:prstGeom>
            <a:noFill/>
            <a:ln w="38100" algn="ctr">
              <a:solidFill>
                <a:srgbClr val="000000"/>
              </a:solidFill>
              <a:round/>
              <a:headEnd/>
              <a:tailEnd/>
            </a:ln>
          </p:spPr>
          <p:txBody>
            <a:bodyPr wrap="none" anchor="ctr">
              <a:spAutoFit/>
            </a:bodyPr>
            <a:lstStyle/>
            <a:p>
              <a:pPr algn="ctr" eaLnBrk="0" hangingPunct="0">
                <a:spcBef>
                  <a:spcPct val="50000"/>
                </a:spcBef>
              </a:pPr>
              <a:endParaRPr kumimoji="0" lang="ja-JP" altLang="en-US"/>
            </a:p>
          </p:txBody>
        </p:sp>
        <p:sp>
          <p:nvSpPr>
            <p:cNvPr id="23" name="Oval 23"/>
            <p:cNvSpPr>
              <a:spLocks noChangeArrowheads="1"/>
            </p:cNvSpPr>
            <p:nvPr/>
          </p:nvSpPr>
          <p:spPr bwMode="auto">
            <a:xfrm>
              <a:off x="3583" y="1639"/>
              <a:ext cx="1444" cy="1337"/>
            </a:xfrm>
            <a:prstGeom prst="ellipse">
              <a:avLst/>
            </a:prstGeom>
            <a:noFill/>
            <a:ln w="38100" algn="ctr">
              <a:solidFill>
                <a:srgbClr val="000000"/>
              </a:solidFill>
              <a:round/>
              <a:headEnd/>
              <a:tailEnd/>
            </a:ln>
          </p:spPr>
          <p:txBody>
            <a:bodyPr wrap="none" anchor="ctr">
              <a:spAutoFit/>
            </a:bodyPr>
            <a:lstStyle/>
            <a:p>
              <a:pPr algn="ctr" eaLnBrk="0" hangingPunct="0">
                <a:spcBef>
                  <a:spcPct val="50000"/>
                </a:spcBef>
              </a:pPr>
              <a:endParaRPr kumimoji="0" lang="ja-JP" altLang="en-US"/>
            </a:p>
          </p:txBody>
        </p:sp>
        <p:sp>
          <p:nvSpPr>
            <p:cNvPr id="24" name="Oval 24"/>
            <p:cNvSpPr>
              <a:spLocks noChangeArrowheads="1"/>
            </p:cNvSpPr>
            <p:nvPr/>
          </p:nvSpPr>
          <p:spPr bwMode="auto">
            <a:xfrm>
              <a:off x="3881" y="1162"/>
              <a:ext cx="1444" cy="1337"/>
            </a:xfrm>
            <a:prstGeom prst="ellipse">
              <a:avLst/>
            </a:prstGeom>
            <a:noFill/>
            <a:ln w="38100" algn="ctr">
              <a:solidFill>
                <a:srgbClr val="000000"/>
              </a:solidFill>
              <a:round/>
              <a:headEnd/>
              <a:tailEnd/>
            </a:ln>
          </p:spPr>
          <p:txBody>
            <a:bodyPr wrap="none" anchor="ctr">
              <a:spAutoFit/>
            </a:bodyPr>
            <a:lstStyle/>
            <a:p>
              <a:pPr algn="ctr" eaLnBrk="0" hangingPunct="0">
                <a:spcBef>
                  <a:spcPct val="50000"/>
                </a:spcBef>
              </a:pPr>
              <a:endParaRPr kumimoji="0" lang="ja-JP" altLang="en-US"/>
            </a:p>
          </p:txBody>
        </p:sp>
      </p:grpSp>
      <p:sp>
        <p:nvSpPr>
          <p:cNvPr id="25" name="Rectangle 25"/>
          <p:cNvSpPr>
            <a:spLocks noChangeArrowheads="1"/>
          </p:cNvSpPr>
          <p:nvPr/>
        </p:nvSpPr>
        <p:spPr bwMode="auto">
          <a:xfrm>
            <a:off x="468313" y="4941888"/>
            <a:ext cx="8205787" cy="720725"/>
          </a:xfrm>
          <a:prstGeom prst="rect">
            <a:avLst/>
          </a:prstGeom>
          <a:noFill/>
          <a:ln w="9525">
            <a:noFill/>
            <a:miter lim="800000"/>
            <a:headEnd/>
            <a:tailEnd/>
          </a:ln>
        </p:spPr>
        <p:txBody>
          <a:bodyPr/>
          <a:lstStyle/>
          <a:p>
            <a:pPr marL="342900" indent="-342900">
              <a:spcBef>
                <a:spcPct val="20000"/>
              </a:spcBef>
              <a:defRPr/>
            </a:pPr>
            <a:endParaRPr lang="ja-JP" altLang="ja-JP" sz="3200">
              <a:solidFill>
                <a:schemeClr val="hlink"/>
              </a:solidFill>
              <a:effectLst>
                <a:outerShdw blurRad="38100" dist="38100" dir="2700000" algn="tl">
                  <a:srgbClr val="C0C0C0"/>
                </a:outerShdw>
              </a:effectLst>
              <a:ea typeface="ＭＳ Ｐゴシック" pitchFamily="50" charset="-128"/>
            </a:endParaRPr>
          </a:p>
        </p:txBody>
      </p:sp>
      <p:sp>
        <p:nvSpPr>
          <p:cNvPr id="26" name="Rectangle 27"/>
          <p:cNvSpPr>
            <a:spLocks noChangeArrowheads="1"/>
          </p:cNvSpPr>
          <p:nvPr/>
        </p:nvSpPr>
        <p:spPr bwMode="auto">
          <a:xfrm>
            <a:off x="-216868" y="1773238"/>
            <a:ext cx="6607492" cy="1200329"/>
          </a:xfrm>
          <a:prstGeom prst="rect">
            <a:avLst/>
          </a:prstGeom>
          <a:noFill/>
          <a:ln w="9525">
            <a:noFill/>
            <a:miter lim="800000"/>
            <a:headEnd/>
            <a:tailEnd/>
          </a:ln>
        </p:spPr>
        <p:txBody>
          <a:bodyPr wrap="square">
            <a:spAutoFit/>
          </a:bodyPr>
          <a:lstStyle/>
          <a:p>
            <a:pPr>
              <a:buClr>
                <a:schemeClr val="tx2"/>
              </a:buClr>
              <a:buFont typeface="Wingdings" pitchFamily="2" charset="2"/>
              <a:buNone/>
            </a:pPr>
            <a:r>
              <a:rPr lang="ja-JP" altLang="en-US" sz="3600" dirty="0">
                <a:solidFill>
                  <a:schemeClr val="hlink"/>
                </a:solidFill>
                <a:latin typeface="HGS創英角ﾎﾟｯﾌﾟ体" panose="040B0A00000000000000" pitchFamily="50" charset="-128"/>
                <a:ea typeface="HGS創英角ﾎﾟｯﾌﾟ体" panose="040B0A00000000000000" pitchFamily="50" charset="-128"/>
              </a:rPr>
              <a:t>　</a:t>
            </a:r>
            <a:r>
              <a:rPr lang="ja-JP" altLang="en-US" sz="3600" dirty="0">
                <a:solidFill>
                  <a:srgbClr val="D60000"/>
                </a:solidFill>
                <a:latin typeface="HGS創英角ﾎﾟｯﾌﾟ体" panose="040B0A00000000000000" pitchFamily="50" charset="-128"/>
                <a:ea typeface="HGS創英角ﾎﾟｯﾌﾟ体" panose="040B0A00000000000000" pitchFamily="50" charset="-128"/>
              </a:rPr>
              <a:t>赤色</a:t>
            </a:r>
            <a:r>
              <a:rPr lang="ja-JP" altLang="en-US" sz="3600" dirty="0">
                <a:latin typeface="HGS創英角ﾎﾟｯﾌﾟ体" panose="040B0A00000000000000" pitchFamily="50" charset="-128"/>
                <a:ea typeface="HGS創英角ﾎﾟｯﾌﾟ体" panose="040B0A00000000000000" pitchFamily="50" charset="-128"/>
              </a:rPr>
              <a:t>と</a:t>
            </a:r>
            <a:r>
              <a:rPr lang="ja-JP" altLang="en-US" sz="3600" dirty="0">
                <a:solidFill>
                  <a:srgbClr val="008000"/>
                </a:solidFill>
                <a:latin typeface="HGS創英角ﾎﾟｯﾌﾟ体" panose="040B0A00000000000000" pitchFamily="50" charset="-128"/>
                <a:ea typeface="HGS創英角ﾎﾟｯﾌﾟ体" panose="040B0A00000000000000" pitchFamily="50" charset="-128"/>
              </a:rPr>
              <a:t>緑色</a:t>
            </a:r>
            <a:r>
              <a:rPr lang="ja-JP" altLang="en-US" sz="3600" dirty="0">
                <a:latin typeface="HGS創英角ﾎﾟｯﾌﾟ体" panose="040B0A00000000000000" pitchFamily="50" charset="-128"/>
                <a:ea typeface="HGS創英角ﾎﾟｯﾌﾟ体" panose="040B0A00000000000000" pitchFamily="50" charset="-128"/>
              </a:rPr>
              <a:t>と</a:t>
            </a:r>
            <a:r>
              <a:rPr lang="ja-JP" altLang="en-US" sz="3600" dirty="0">
                <a:solidFill>
                  <a:srgbClr val="2C2C84"/>
                </a:solidFill>
                <a:latin typeface="HGS創英角ﾎﾟｯﾌﾟ体" panose="040B0A00000000000000" pitchFamily="50" charset="-128"/>
                <a:ea typeface="HGS創英角ﾎﾟｯﾌﾟ体" panose="040B0A00000000000000" pitchFamily="50" charset="-128"/>
              </a:rPr>
              <a:t>青色</a:t>
            </a:r>
            <a:r>
              <a:rPr lang="ja-JP" altLang="en-US" sz="3600" dirty="0">
                <a:latin typeface="HGS創英角ﾎﾟｯﾌﾟ体" panose="040B0A00000000000000" pitchFamily="50" charset="-128"/>
                <a:ea typeface="HGS創英角ﾎﾟｯﾌﾟ体" panose="040B0A00000000000000" pitchFamily="50" charset="-128"/>
              </a:rPr>
              <a:t>の</a:t>
            </a:r>
          </a:p>
          <a:p>
            <a:pPr>
              <a:buClr>
                <a:schemeClr val="tx2"/>
              </a:buClr>
              <a:buSzPct val="80000"/>
              <a:buFont typeface="Wingdings" pitchFamily="2" charset="2"/>
              <a:buNone/>
            </a:pPr>
            <a:r>
              <a:rPr lang="ja-JP" altLang="en-US" sz="3600" dirty="0">
                <a:solidFill>
                  <a:schemeClr val="tx1"/>
                </a:solidFill>
                <a:latin typeface="HGS創英角ﾎﾟｯﾌﾟ体" panose="040B0A00000000000000" pitchFamily="50" charset="-128"/>
                <a:ea typeface="HGS創英角ﾎﾟｯﾌﾟ体" panose="040B0A00000000000000" pitchFamily="50" charset="-128"/>
              </a:rPr>
              <a:t>  </a:t>
            </a:r>
            <a:r>
              <a:rPr lang="ja-JP" altLang="en-US" sz="3600" dirty="0">
                <a:latin typeface="HGS創英角ﾎﾟｯﾌﾟ体" panose="040B0A00000000000000" pitchFamily="50" charset="-128"/>
                <a:ea typeface="HGS創英角ﾎﾟｯﾌﾟ体" panose="040B0A00000000000000" pitchFamily="50" charset="-128"/>
              </a:rPr>
              <a:t>光を合わせると       の</a:t>
            </a:r>
            <a:r>
              <a:rPr lang="ja-JP" altLang="en-US" sz="3600" u="sng" dirty="0">
                <a:latin typeface="HGS創英角ﾎﾟｯﾌﾟ体" panose="040B0A00000000000000" pitchFamily="50" charset="-128"/>
                <a:ea typeface="HGS創英角ﾎﾟｯﾌﾟ体" panose="040B0A00000000000000" pitchFamily="50" charset="-128"/>
              </a:rPr>
              <a:t>　　</a:t>
            </a:r>
            <a:endParaRPr lang="ja-JP" altLang="en-US" sz="3600" dirty="0">
              <a:latin typeface="HGS創英角ﾎﾟｯﾌﾟ体" panose="040B0A00000000000000" pitchFamily="50" charset="-128"/>
              <a:ea typeface="HGS創英角ﾎﾟｯﾌﾟ体" panose="040B0A00000000000000" pitchFamily="50" charset="-128"/>
            </a:endParaRPr>
          </a:p>
        </p:txBody>
      </p:sp>
      <p:sp>
        <p:nvSpPr>
          <p:cNvPr id="27" name="Rectangle 28"/>
          <p:cNvSpPr>
            <a:spLocks noChangeArrowheads="1"/>
          </p:cNvSpPr>
          <p:nvPr/>
        </p:nvSpPr>
        <p:spPr bwMode="auto">
          <a:xfrm>
            <a:off x="-252413" y="4149725"/>
            <a:ext cx="5834063" cy="646331"/>
          </a:xfrm>
          <a:prstGeom prst="rect">
            <a:avLst/>
          </a:prstGeom>
          <a:noFill/>
          <a:ln w="9525">
            <a:noFill/>
            <a:miter lim="800000"/>
            <a:headEnd/>
            <a:tailEnd/>
          </a:ln>
        </p:spPr>
        <p:txBody>
          <a:bodyPr>
            <a:spAutoFit/>
          </a:bodyPr>
          <a:lstStyle/>
          <a:p>
            <a:pPr>
              <a:buClr>
                <a:schemeClr val="tx2"/>
              </a:buClr>
              <a:buFont typeface="Wingdings" pitchFamily="2" charset="2"/>
              <a:buNone/>
            </a:pPr>
            <a:r>
              <a:rPr lang="ja-JP" altLang="en-US" sz="3600" dirty="0">
                <a:solidFill>
                  <a:schemeClr val="tx1"/>
                </a:solidFill>
                <a:latin typeface="HGS創英角ﾎﾟｯﾌﾟ体" panose="040B0A00000000000000" pitchFamily="50" charset="-128"/>
                <a:ea typeface="HGS創英角ﾎﾟｯﾌﾟ体" panose="040B0A00000000000000" pitchFamily="50" charset="-128"/>
              </a:rPr>
              <a:t>　</a:t>
            </a:r>
            <a:endParaRPr lang="ja-JP" altLang="en-US" sz="3600" dirty="0">
              <a:latin typeface="HGS創英角ﾎﾟｯﾌﾟ体" panose="040B0A00000000000000" pitchFamily="50" charset="-128"/>
              <a:ea typeface="HGS創英角ﾎﾟｯﾌﾟ体" panose="040B0A00000000000000" pitchFamily="50" charset="-128"/>
            </a:endParaRPr>
          </a:p>
        </p:txBody>
      </p:sp>
      <p:sp>
        <p:nvSpPr>
          <p:cNvPr id="28" name="Line 29"/>
          <p:cNvSpPr>
            <a:spLocks noChangeShapeType="1"/>
          </p:cNvSpPr>
          <p:nvPr/>
        </p:nvSpPr>
        <p:spPr bwMode="auto">
          <a:xfrm>
            <a:off x="4608005" y="2963864"/>
            <a:ext cx="2519870" cy="1376484"/>
          </a:xfrm>
          <a:prstGeom prst="line">
            <a:avLst/>
          </a:prstGeom>
          <a:noFill/>
          <a:ln w="101600">
            <a:solidFill>
              <a:srgbClr val="FF9900"/>
            </a:solidFill>
            <a:prstDash val="sysDot"/>
            <a:round/>
            <a:headEnd/>
            <a:tailEnd type="triangle" w="med" len="med"/>
          </a:ln>
        </p:spPr>
        <p:txBody>
          <a:bodyPr/>
          <a:lstStyle/>
          <a:p>
            <a:endParaRPr lang="ja-JP" altLang="en-US"/>
          </a:p>
        </p:txBody>
      </p:sp>
      <p:sp>
        <p:nvSpPr>
          <p:cNvPr id="30" name="Text Box 32"/>
          <p:cNvSpPr txBox="1">
            <a:spLocks noChangeArrowheads="1"/>
          </p:cNvSpPr>
          <p:nvPr/>
        </p:nvSpPr>
        <p:spPr bwMode="auto">
          <a:xfrm>
            <a:off x="75972" y="2889250"/>
            <a:ext cx="2880320" cy="646331"/>
          </a:xfrm>
          <a:prstGeom prst="rect">
            <a:avLst/>
          </a:prstGeom>
          <a:noFill/>
          <a:ln w="9525" algn="ctr">
            <a:noFill/>
            <a:miter lim="800000"/>
            <a:headEnd/>
            <a:tailEnd/>
          </a:ln>
        </p:spPr>
        <p:txBody>
          <a:bodyPr wrap="square">
            <a:spAutoFit/>
          </a:bodyPr>
          <a:lstStyle/>
          <a:p>
            <a:pPr eaLnBrk="0" hangingPunct="0">
              <a:spcBef>
                <a:spcPct val="50000"/>
              </a:spcBef>
            </a:pPr>
            <a:r>
              <a:rPr kumimoji="0" lang="ja-JP" altLang="en-US" sz="3600" dirty="0">
                <a:latin typeface="HGS創英角ﾎﾟｯﾌﾟ体" panose="040B0A00000000000000" pitchFamily="50" charset="-128"/>
                <a:ea typeface="HGS創英角ﾎﾟｯﾌﾟ体" panose="040B0A00000000000000" pitchFamily="50" charset="-128"/>
              </a:rPr>
              <a:t>光になる</a:t>
            </a:r>
          </a:p>
        </p:txBody>
      </p:sp>
      <p:sp>
        <p:nvSpPr>
          <p:cNvPr id="31" name="WordArt 34"/>
          <p:cNvSpPr>
            <a:spLocks noChangeArrowheads="1" noChangeShapeType="1" noTextEdit="1"/>
          </p:cNvSpPr>
          <p:nvPr/>
        </p:nvSpPr>
        <p:spPr bwMode="auto">
          <a:xfrm>
            <a:off x="3419872" y="2384884"/>
            <a:ext cx="950206" cy="492894"/>
          </a:xfrm>
          <a:prstGeom prst="rect">
            <a:avLst/>
          </a:prstGeom>
        </p:spPr>
        <p:txBody>
          <a:bodyPr wrap="none" fromWordArt="1">
            <a:prstTxWarp prst="textPlain">
              <a:avLst>
                <a:gd name="adj" fmla="val 50000"/>
              </a:avLst>
            </a:prstTxWarp>
          </a:bodyPr>
          <a:lstStyle/>
          <a:p>
            <a:pPr algn="ctr"/>
            <a:r>
              <a:rPr lang="ja-JP" altLang="en-US" sz="3600" kern="10" dirty="0">
                <a:ln w="38100">
                  <a:solidFill>
                    <a:srgbClr val="000000"/>
                  </a:solidFill>
                  <a:round/>
                  <a:headEnd/>
                  <a:tailEnd/>
                </a:ln>
                <a:solidFill>
                  <a:srgbClr val="FFFFFF"/>
                </a:solidFill>
                <a:latin typeface="HGS創英角ﾎﾟｯﾌﾟ体" panose="040B0A00000000000000" pitchFamily="50" charset="-128"/>
                <a:ea typeface="HGS創英角ﾎﾟｯﾌﾟ体" panose="040B0A00000000000000" pitchFamily="50" charset="-128"/>
              </a:rPr>
              <a:t>白色</a:t>
            </a:r>
          </a:p>
        </p:txBody>
      </p:sp>
      <p:sp>
        <p:nvSpPr>
          <p:cNvPr id="32" name="Rectangle 3"/>
          <p:cNvSpPr txBox="1">
            <a:spLocks noChangeArrowheads="1"/>
          </p:cNvSpPr>
          <p:nvPr/>
        </p:nvSpPr>
        <p:spPr>
          <a:xfrm>
            <a:off x="36005" y="260648"/>
            <a:ext cx="9144000" cy="1066800"/>
          </a:xfrm>
          <a:prstGeom prst="rect">
            <a:avLst/>
          </a:prstGeom>
        </p:spPr>
        <p:txBody>
          <a:bodyPr vert="horz" rtlCol="0" anchor="ctr">
            <a:normAutofit/>
            <a:scene3d>
              <a:camera prst="orthographicFront"/>
              <a:lightRig rig="threePt" dir="t"/>
            </a:scene3d>
            <a:sp3d>
              <a:bevelB w="0" h="0"/>
              <a:contourClr>
                <a:srgbClr val="1C5C90"/>
              </a:contourClr>
            </a:sp3d>
          </a:bodyPr>
          <a:lstStyle>
            <a:lvl1pPr algn="l" rtl="0" eaLnBrk="1" latinLnBrk="0" hangingPunct="1">
              <a:spcBef>
                <a:spcPct val="0"/>
              </a:spcBef>
              <a:buNone/>
              <a:defRPr kumimoji="1" sz="3600" kern="1200" cap="all" baseline="0">
                <a:solidFill>
                  <a:schemeClr val="tx2"/>
                </a:solidFill>
                <a:effectLst>
                  <a:reflection blurRad="12700" stA="48000" endA="300" endPos="55000" dir="5400000" sy="-90000" algn="bl" rotWithShape="0"/>
                </a:effectLst>
                <a:latin typeface="+mj-lt"/>
                <a:ea typeface="+mj-ea"/>
                <a:cs typeface="+mj-cs"/>
              </a:defRPr>
            </a:lvl1pPr>
          </a:lstStyle>
          <a:p>
            <a:pPr>
              <a:defRPr/>
            </a:pPr>
            <a:r>
              <a:rPr lang="ja-JP" altLang="en-US" sz="4800" dirty="0">
                <a:ln>
                  <a:solidFill>
                    <a:schemeClr val="bg1"/>
                  </a:solidFill>
                </a:ln>
                <a:solidFill>
                  <a:schemeClr val="tx1"/>
                </a:solidFill>
                <a:effectLst>
                  <a:outerShdw blurRad="38100" dist="38100" dir="2700000" algn="tl">
                    <a:srgbClr val="000000">
                      <a:alpha val="43137"/>
                    </a:srgbClr>
                  </a:outerShdw>
                </a:effectLst>
                <a:latin typeface="HGS創英角ﾎﾟｯﾌﾟ体" panose="040B0A00000000000000" pitchFamily="50" charset="-128"/>
                <a:ea typeface="HGS創英角ﾎﾟｯﾌﾟ体" panose="040B0A00000000000000" pitchFamily="50" charset="-128"/>
                <a:cs typeface="Segoe UI" pitchFamily="34" charset="0"/>
              </a:rPr>
              <a:t>  復習</a:t>
            </a:r>
            <a:r>
              <a:rPr lang="en-US" altLang="ja-JP" sz="4800" dirty="0">
                <a:ln>
                  <a:solidFill>
                    <a:schemeClr val="bg1"/>
                  </a:solidFill>
                </a:ln>
                <a:solidFill>
                  <a:schemeClr val="tx1"/>
                </a:solidFill>
                <a:effectLst>
                  <a:outerShdw blurRad="38100" dist="38100" dir="2700000" algn="tl">
                    <a:srgbClr val="000000">
                      <a:alpha val="43137"/>
                    </a:srgbClr>
                  </a:outerShdw>
                </a:effectLst>
                <a:latin typeface="HGS創英角ﾎﾟｯﾌﾟ体" panose="040B0A00000000000000" pitchFamily="50" charset="-128"/>
                <a:ea typeface="HGS創英角ﾎﾟｯﾌﾟ体" panose="040B0A00000000000000" pitchFamily="50" charset="-128"/>
                <a:cs typeface="Segoe UI" pitchFamily="34" charset="0"/>
              </a:rPr>
              <a:t>《</a:t>
            </a:r>
            <a:r>
              <a:rPr lang="ja-JP" altLang="en-US" sz="4800" dirty="0">
                <a:ln>
                  <a:solidFill>
                    <a:schemeClr val="bg1"/>
                  </a:solidFill>
                </a:ln>
                <a:solidFill>
                  <a:schemeClr val="tx1"/>
                </a:solidFill>
                <a:effectLst>
                  <a:outerShdw blurRad="38100" dist="38100" dir="2700000" algn="tl">
                    <a:srgbClr val="000000">
                      <a:alpha val="43137"/>
                    </a:srgbClr>
                  </a:outerShdw>
                </a:effectLst>
                <a:latin typeface="HGS創英角ﾎﾟｯﾌﾟ体" panose="040B0A00000000000000" pitchFamily="50" charset="-128"/>
                <a:ea typeface="HGS創英角ﾎﾟｯﾌﾟ体" panose="040B0A00000000000000" pitchFamily="50" charset="-128"/>
                <a:cs typeface="Segoe UI" pitchFamily="34" charset="0"/>
              </a:rPr>
              <a:t>光の性質</a:t>
            </a:r>
            <a:r>
              <a:rPr lang="en-US" altLang="ja-JP" sz="4800" dirty="0">
                <a:ln>
                  <a:solidFill>
                    <a:schemeClr val="bg1"/>
                  </a:solidFill>
                </a:ln>
                <a:solidFill>
                  <a:schemeClr val="tx1"/>
                </a:solidFill>
                <a:effectLst>
                  <a:outerShdw blurRad="38100" dist="38100" dir="2700000" algn="tl">
                    <a:srgbClr val="000000">
                      <a:alpha val="43137"/>
                    </a:srgbClr>
                  </a:outerShdw>
                </a:effectLst>
                <a:latin typeface="HGS創英角ﾎﾟｯﾌﾟ体" panose="040B0A00000000000000" pitchFamily="50" charset="-128"/>
                <a:ea typeface="HGS創英角ﾎﾟｯﾌﾟ体" panose="040B0A00000000000000" pitchFamily="50" charset="-128"/>
                <a:cs typeface="Segoe UI" pitchFamily="34" charset="0"/>
              </a:rPr>
              <a:t>》</a:t>
            </a:r>
            <a:r>
              <a:rPr lang="ja-JP" altLang="en-US" sz="4800" dirty="0">
                <a:ln>
                  <a:solidFill>
                    <a:schemeClr val="bg1"/>
                  </a:solidFill>
                </a:ln>
                <a:solidFill>
                  <a:schemeClr val="tx1"/>
                </a:solidFill>
                <a:effectLst>
                  <a:outerShdw blurRad="38100" dist="38100" dir="2700000" algn="tl">
                    <a:srgbClr val="000000">
                      <a:alpha val="43137"/>
                    </a:srgbClr>
                  </a:outerShdw>
                </a:effectLst>
                <a:latin typeface="HGS創英角ﾎﾟｯﾌﾟ体" panose="040B0A00000000000000" pitchFamily="50" charset="-128"/>
                <a:ea typeface="HGS創英角ﾎﾟｯﾌﾟ体" panose="040B0A00000000000000" pitchFamily="50" charset="-128"/>
                <a:cs typeface="Segoe UI" pitchFamily="34" charset="0"/>
              </a:rPr>
              <a:t>その２</a:t>
            </a:r>
          </a:p>
        </p:txBody>
      </p:sp>
      <p:sp>
        <p:nvSpPr>
          <p:cNvPr id="33" name="スライド番号プレースホルダー 32"/>
          <p:cNvSpPr>
            <a:spLocks noGrp="1"/>
          </p:cNvSpPr>
          <p:nvPr>
            <p:ph type="sldNum" sz="quarter" idx="12"/>
          </p:nvPr>
        </p:nvSpPr>
        <p:spPr/>
        <p:txBody>
          <a:bodyPr/>
          <a:lstStyle/>
          <a:p>
            <a:endParaRPr kumimoji="1" lang="ja-JP" altLang="en-US" dirty="0"/>
          </a:p>
        </p:txBody>
      </p:sp>
      <p:sp>
        <p:nvSpPr>
          <p:cNvPr id="29" name="正方形/長方形 28"/>
          <p:cNvSpPr/>
          <p:nvPr/>
        </p:nvSpPr>
        <p:spPr>
          <a:xfrm>
            <a:off x="226288" y="4217888"/>
            <a:ext cx="5266095" cy="1754326"/>
          </a:xfrm>
          <a:prstGeom prst="rect">
            <a:avLst/>
          </a:prstGeom>
        </p:spPr>
        <p:txBody>
          <a:bodyPr wrap="square">
            <a:spAutoFit/>
          </a:bodyPr>
          <a:lstStyle/>
          <a:p>
            <a:pPr>
              <a:buClr>
                <a:schemeClr val="tx2"/>
              </a:buClr>
              <a:buFont typeface="Wingdings" pitchFamily="2" charset="2"/>
              <a:buNone/>
            </a:pPr>
            <a:r>
              <a:rPr lang="ja-JP" altLang="en-US" sz="3600" dirty="0">
                <a:latin typeface="HGS創英角ﾎﾟｯﾌﾟ体" panose="040B0A00000000000000" pitchFamily="50" charset="-128"/>
                <a:ea typeface="HGS創英角ﾎﾟｯﾌﾟ体" panose="040B0A00000000000000" pitchFamily="50" charset="-128"/>
              </a:rPr>
              <a:t>この</a:t>
            </a:r>
            <a:r>
              <a:rPr lang="ja-JP" altLang="en-US" sz="3600" dirty="0">
                <a:solidFill>
                  <a:srgbClr val="D60000"/>
                </a:solidFill>
                <a:latin typeface="HGS創英角ﾎﾟｯﾌﾟ体" panose="040B0A00000000000000" pitchFamily="50" charset="-128"/>
                <a:ea typeface="HGS創英角ﾎﾟｯﾌﾟ体" panose="040B0A00000000000000" pitchFamily="50" charset="-128"/>
              </a:rPr>
              <a:t>赤色</a:t>
            </a:r>
            <a:r>
              <a:rPr lang="ja-JP" altLang="en-US" sz="3600" dirty="0">
                <a:latin typeface="HGS創英角ﾎﾟｯﾌﾟ体" panose="040B0A00000000000000" pitchFamily="50" charset="-128"/>
                <a:ea typeface="HGS創英角ﾎﾟｯﾌﾟ体" panose="040B0A00000000000000" pitchFamily="50" charset="-128"/>
              </a:rPr>
              <a:t>・</a:t>
            </a:r>
            <a:r>
              <a:rPr lang="ja-JP" altLang="en-US" sz="3600" dirty="0">
                <a:solidFill>
                  <a:srgbClr val="008000"/>
                </a:solidFill>
                <a:latin typeface="HGS創英角ﾎﾟｯﾌﾟ体" panose="040B0A00000000000000" pitchFamily="50" charset="-128"/>
                <a:ea typeface="HGS創英角ﾎﾟｯﾌﾟ体" panose="040B0A00000000000000" pitchFamily="50" charset="-128"/>
              </a:rPr>
              <a:t>緑色</a:t>
            </a:r>
            <a:r>
              <a:rPr lang="ja-JP" altLang="en-US" sz="3600" dirty="0">
                <a:latin typeface="HGS創英角ﾎﾟｯﾌﾟ体" panose="040B0A00000000000000" pitchFamily="50" charset="-128"/>
                <a:ea typeface="HGS創英角ﾎﾟｯﾌﾟ体" panose="040B0A00000000000000" pitchFamily="50" charset="-128"/>
              </a:rPr>
              <a:t>・</a:t>
            </a:r>
            <a:r>
              <a:rPr lang="ja-JP" altLang="en-US" sz="3600" dirty="0">
                <a:solidFill>
                  <a:srgbClr val="2C2C84"/>
                </a:solidFill>
                <a:latin typeface="HGS創英角ﾎﾟｯﾌﾟ体" panose="040B0A00000000000000" pitchFamily="50" charset="-128"/>
                <a:ea typeface="HGS創英角ﾎﾟｯﾌﾟ体" panose="040B0A00000000000000" pitchFamily="50" charset="-128"/>
              </a:rPr>
              <a:t>青色</a:t>
            </a:r>
            <a:r>
              <a:rPr lang="ja-JP" altLang="en-US" sz="3600" dirty="0">
                <a:latin typeface="HGS創英角ﾎﾟｯﾌﾟ体" panose="040B0A00000000000000" pitchFamily="50" charset="-128"/>
                <a:ea typeface="HGS創英角ﾎﾟｯﾌﾟ体" panose="040B0A00000000000000" pitchFamily="50" charset="-128"/>
              </a:rPr>
              <a:t>の３色の光を</a:t>
            </a:r>
            <a:endParaRPr lang="en-US" altLang="ja-JP" sz="3600" dirty="0">
              <a:latin typeface="HGS創英角ﾎﾟｯﾌﾟ体" panose="040B0A00000000000000" pitchFamily="50" charset="-128"/>
              <a:ea typeface="HGS創英角ﾎﾟｯﾌﾟ体" panose="040B0A00000000000000" pitchFamily="50" charset="-128"/>
            </a:endParaRPr>
          </a:p>
          <a:p>
            <a:pPr>
              <a:buClr>
                <a:schemeClr val="tx2"/>
              </a:buClr>
              <a:buFont typeface="Wingdings" pitchFamily="2" charset="2"/>
              <a:buNone/>
            </a:pPr>
            <a:r>
              <a:rPr lang="ja-JP" altLang="en-US" sz="3600" dirty="0">
                <a:latin typeface="HGS創英角ﾎﾟｯﾌﾟ体" panose="040B0A00000000000000" pitchFamily="50" charset="-128"/>
                <a:ea typeface="HGS創英角ﾎﾟｯﾌﾟ体" panose="040B0A00000000000000" pitchFamily="50" charset="-128"/>
              </a:rPr>
              <a:t>という</a:t>
            </a:r>
          </a:p>
        </p:txBody>
      </p:sp>
      <p:sp>
        <p:nvSpPr>
          <p:cNvPr id="34" name="テキスト ボックス 33"/>
          <p:cNvSpPr txBox="1"/>
          <p:nvPr/>
        </p:nvSpPr>
        <p:spPr>
          <a:xfrm>
            <a:off x="2680339" y="4797152"/>
            <a:ext cx="2827765" cy="923330"/>
          </a:xfrm>
          <a:prstGeom prst="rect">
            <a:avLst/>
          </a:prstGeom>
          <a:noFill/>
        </p:spPr>
        <p:txBody>
          <a:bodyPr wrap="square" rtlCol="0">
            <a:spAutoFit/>
          </a:bodyPr>
          <a:lstStyle/>
          <a:p>
            <a:r>
              <a:rPr lang="ja-JP" altLang="en-US" sz="3600" dirty="0">
                <a:solidFill>
                  <a:srgbClr val="EE7D00"/>
                </a:solidFill>
                <a:latin typeface="HGS創英角ﾎﾟｯﾌﾟ体" panose="040B0A00000000000000" pitchFamily="50" charset="-128"/>
                <a:ea typeface="HGS創英角ﾎﾟｯﾌﾟ体" panose="040B0A00000000000000" pitchFamily="50" charset="-128"/>
              </a:rPr>
              <a:t>光の三原色</a:t>
            </a:r>
          </a:p>
          <a:p>
            <a:endParaRPr kumimoji="1" lang="ja-JP" altLang="en-US" dirty="0"/>
          </a:p>
        </p:txBody>
      </p:sp>
      <p:sp>
        <p:nvSpPr>
          <p:cNvPr id="35" name="Text Box 31"/>
          <p:cNvSpPr txBox="1">
            <a:spLocks noChangeArrowheads="1"/>
          </p:cNvSpPr>
          <p:nvPr/>
        </p:nvSpPr>
        <p:spPr bwMode="auto">
          <a:xfrm>
            <a:off x="3456176" y="131125"/>
            <a:ext cx="1983730" cy="461665"/>
          </a:xfrm>
          <a:prstGeom prst="rect">
            <a:avLst/>
          </a:prstGeom>
          <a:noFill/>
          <a:ln w="9525">
            <a:noFill/>
            <a:miter lim="800000"/>
            <a:headEnd/>
            <a:tailEnd/>
          </a:ln>
        </p:spPr>
        <p:txBody>
          <a:bodyPr wrap="square">
            <a:spAutoFit/>
          </a:bodyPr>
          <a:lstStyle/>
          <a:p>
            <a:pPr>
              <a:spcBef>
                <a:spcPct val="50000"/>
              </a:spcBef>
              <a:defRPr/>
            </a:pPr>
            <a:r>
              <a:rPr lang="ja-JP" altLang="en-US" sz="2400" dirty="0">
                <a:ln>
                  <a:solidFill>
                    <a:schemeClr val="bg1"/>
                  </a:solidFill>
                </a:ln>
                <a:effectLst>
                  <a:outerShdw blurRad="38100" dist="38100" dir="2700000" algn="tl">
                    <a:srgbClr val="000000">
                      <a:alpha val="43137"/>
                    </a:srgbClr>
                  </a:outerShdw>
                </a:effectLst>
                <a:ea typeface="HG創英角ﾎﾟｯﾌﾟ体" pitchFamily="49" charset="-128"/>
              </a:rPr>
              <a:t>せいしつ</a:t>
            </a:r>
          </a:p>
        </p:txBody>
      </p:sp>
    </p:spTree>
    <p:extLst>
      <p:ext uri="{BB962C8B-B14F-4D97-AF65-F5344CB8AC3E}">
        <p14:creationId xmlns:p14="http://schemas.microsoft.com/office/powerpoint/2010/main" val="1435904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left)">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7">
                                            <p:txEl>
                                              <p:pRg st="0" end="0"/>
                                            </p:txEl>
                                          </p:spTgt>
                                        </p:tgtEl>
                                        <p:attrNameLst>
                                          <p:attrName>style.visibility</p:attrName>
                                        </p:attrNameLst>
                                      </p:cBhvr>
                                      <p:to>
                                        <p:strVal val="visible"/>
                                      </p:to>
                                    </p:set>
                                    <p:animEffect transition="in" filter="fade">
                                      <p:cBhvr>
                                        <p:cTn id="26" dur="500"/>
                                        <p:tgtEl>
                                          <p:spTgt spid="27">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animBg="1"/>
      <p:bldP spid="30" grpId="0"/>
      <p:bldP spid="31" grpId="0" animBg="1"/>
      <p:bldP spid="29" grpId="0"/>
      <p:bldP spid="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title" idx="4294967295"/>
          </p:nvPr>
        </p:nvSpPr>
        <p:spPr>
          <a:xfrm>
            <a:off x="0" y="152400"/>
            <a:ext cx="9144000" cy="1066800"/>
          </a:xfrm>
        </p:spPr>
        <p:txBody>
          <a:bodyPr rtlCol="0">
            <a:normAutofit/>
            <a:scene3d>
              <a:camera prst="orthographicFront"/>
              <a:lightRig rig="threePt" dir="t"/>
            </a:scene3d>
            <a:sp3d>
              <a:bevelB w="0" h="0"/>
              <a:contourClr>
                <a:srgbClr val="1C5C90"/>
              </a:contourClr>
            </a:sp3d>
          </a:bodyPr>
          <a:lstStyle/>
          <a:p>
            <a:pPr algn="ctr" eaLnBrk="1" fontAlgn="auto" hangingPunct="1">
              <a:spcAft>
                <a:spcPts val="0"/>
              </a:spcAft>
              <a:defRPr/>
            </a:pPr>
            <a:r>
              <a:rPr lang="ja-JP" altLang="en-US" sz="4400" b="0" dirty="0">
                <a:ln>
                  <a:solidFill>
                    <a:schemeClr val="bg1"/>
                  </a:solidFill>
                </a:ln>
                <a:solidFill>
                  <a:schemeClr val="tx1"/>
                </a:solidFill>
                <a:effectLst>
                  <a:outerShdw blurRad="38100" dist="38100" dir="2700000" algn="tl">
                    <a:srgbClr val="000000">
                      <a:alpha val="43137"/>
                    </a:srgbClr>
                  </a:outerShdw>
                </a:effectLst>
                <a:ea typeface="HG創英角ﾎﾟｯﾌﾟ体" pitchFamily="49" charset="-128"/>
                <a:cs typeface="Segoe UI" pitchFamily="34" charset="0"/>
              </a:rPr>
              <a:t>身のまわりにある</a:t>
            </a:r>
            <a:r>
              <a:rPr lang="ja-JP" altLang="en-US" sz="4400" b="0" dirty="0">
                <a:ln>
                  <a:solidFill>
                    <a:schemeClr val="bg1"/>
                  </a:solidFill>
                </a:ln>
                <a:solidFill>
                  <a:srgbClr val="FF6600"/>
                </a:solidFill>
                <a:effectLst>
                  <a:outerShdw blurRad="38100" dist="38100" dir="2700000" algn="tl">
                    <a:srgbClr val="000000">
                      <a:alpha val="43137"/>
                    </a:srgbClr>
                  </a:outerShdw>
                </a:effectLst>
                <a:ea typeface="HG創英角ﾎﾟｯﾌﾟ体" pitchFamily="49" charset="-128"/>
                <a:cs typeface="Segoe UI" pitchFamily="34" charset="0"/>
              </a:rPr>
              <a:t>白色の光</a:t>
            </a:r>
            <a:endParaRPr lang="ja-JP" altLang="en-US" sz="4400" b="0" dirty="0">
              <a:ln>
                <a:solidFill>
                  <a:schemeClr val="bg1"/>
                </a:solidFill>
              </a:ln>
              <a:solidFill>
                <a:srgbClr val="FF6600"/>
              </a:solidFill>
              <a:effectLst>
                <a:outerShdw blurRad="38100" dist="38100" dir="2700000" algn="tl">
                  <a:srgbClr val="000000">
                    <a:alpha val="43137"/>
                  </a:srgbClr>
                </a:outerShdw>
              </a:effectLst>
              <a:cs typeface="Segoe UI" pitchFamily="34" charset="0"/>
            </a:endParaRPr>
          </a:p>
        </p:txBody>
      </p:sp>
      <p:sp>
        <p:nvSpPr>
          <p:cNvPr id="10243" name="Rectangle 2"/>
          <p:cNvSpPr>
            <a:spLocks noGrp="1" noChangeArrowheads="1"/>
          </p:cNvSpPr>
          <p:nvPr>
            <p:ph idx="4294967295"/>
          </p:nvPr>
        </p:nvSpPr>
        <p:spPr>
          <a:xfrm>
            <a:off x="4889644" y="2425610"/>
            <a:ext cx="3720811" cy="769938"/>
          </a:xfrm>
        </p:spPr>
        <p:txBody>
          <a:bodyPr/>
          <a:lstStyle/>
          <a:p>
            <a:pPr algn="ctr">
              <a:spcBef>
                <a:spcPct val="0"/>
              </a:spcBef>
              <a:buFontTx/>
              <a:buNone/>
            </a:pPr>
            <a:r>
              <a:rPr lang="ja-JP" altLang="en-US" sz="3600" dirty="0">
                <a:solidFill>
                  <a:schemeClr val="tx1"/>
                </a:solidFill>
                <a:ea typeface="HG創英角ﾎﾟｯﾌﾟ体" pitchFamily="49" charset="-128"/>
              </a:rPr>
              <a:t>懐中電灯の光</a:t>
            </a:r>
            <a:endParaRPr lang="ja-JP" altLang="en-US" sz="3600" dirty="0">
              <a:solidFill>
                <a:schemeClr val="tx1"/>
              </a:solidFill>
              <a:latin typeface="HG創英角ﾎﾟｯﾌﾟ体" pitchFamily="49" charset="-128"/>
              <a:ea typeface="HG創英角ﾎﾟｯﾌﾟ体" pitchFamily="49" charset="-128"/>
            </a:endParaRPr>
          </a:p>
          <a:p>
            <a:endParaRPr lang="en-US" altLang="ja-JP" sz="3600" dirty="0"/>
          </a:p>
        </p:txBody>
      </p:sp>
      <p:pic>
        <p:nvPicPr>
          <p:cNvPr id="528390" name="Picture 6" descr="CIMG7745"/>
          <p:cNvPicPr>
            <a:picLocks noChangeAspect="1" noChangeArrowheads="1"/>
          </p:cNvPicPr>
          <p:nvPr/>
        </p:nvPicPr>
        <p:blipFill>
          <a:blip r:embed="rId3" cstate="print">
            <a:lum bright="-8000" contrast="-8000"/>
          </a:blip>
          <a:srcRect/>
          <a:stretch>
            <a:fillRect/>
          </a:stretch>
        </p:blipFill>
        <p:spPr bwMode="auto">
          <a:xfrm>
            <a:off x="4679950" y="3149600"/>
            <a:ext cx="4140200" cy="2916238"/>
          </a:xfrm>
          <a:prstGeom prst="roundRect">
            <a:avLst>
              <a:gd name="adj" fmla="val 2730"/>
            </a:avLst>
          </a:prstGeom>
          <a:solidFill>
            <a:srgbClr val="FFFFFF">
              <a:shade val="85000"/>
            </a:srgbClr>
          </a:solidFill>
          <a:ln>
            <a:noFill/>
          </a:ln>
          <a:effectLst/>
        </p:spPr>
      </p:pic>
      <p:pic>
        <p:nvPicPr>
          <p:cNvPr id="528388" name="Picture 4" descr="太陽2"/>
          <p:cNvPicPr>
            <a:picLocks noChangeAspect="1" noChangeArrowheads="1"/>
          </p:cNvPicPr>
          <p:nvPr/>
        </p:nvPicPr>
        <p:blipFill>
          <a:blip r:embed="rId4" cstate="print"/>
          <a:srcRect/>
          <a:stretch>
            <a:fillRect/>
          </a:stretch>
        </p:blipFill>
        <p:spPr bwMode="auto">
          <a:xfrm>
            <a:off x="323850" y="3105150"/>
            <a:ext cx="4068763" cy="2952750"/>
          </a:xfrm>
          <a:prstGeom prst="roundRect">
            <a:avLst>
              <a:gd name="adj" fmla="val 3607"/>
            </a:avLst>
          </a:prstGeom>
          <a:solidFill>
            <a:srgbClr val="FFFFFF">
              <a:shade val="85000"/>
            </a:srgbClr>
          </a:solidFill>
          <a:ln>
            <a:noFill/>
          </a:ln>
          <a:effectLst/>
        </p:spPr>
      </p:pic>
      <p:sp>
        <p:nvSpPr>
          <p:cNvPr id="2" name="テキスト ボックス 1"/>
          <p:cNvSpPr txBox="1"/>
          <p:nvPr/>
        </p:nvSpPr>
        <p:spPr>
          <a:xfrm>
            <a:off x="539552" y="1268760"/>
            <a:ext cx="2520280" cy="584775"/>
          </a:xfrm>
          <a:prstGeom prst="rect">
            <a:avLst/>
          </a:prstGeom>
          <a:noFill/>
        </p:spPr>
        <p:txBody>
          <a:bodyPr wrap="square" rtlCol="0">
            <a:spAutoFit/>
          </a:bodyPr>
          <a:lstStyle/>
          <a:p>
            <a:r>
              <a:rPr lang="ja-JP" altLang="en-US" sz="3200" dirty="0">
                <a:latin typeface="HG創英角ﾎﾟｯﾌﾟ体" pitchFamily="49" charset="-128"/>
                <a:ea typeface="HG創英角ﾎﾟｯﾌﾟ体" pitchFamily="49" charset="-128"/>
              </a:rPr>
              <a:t>例えば</a:t>
            </a:r>
            <a:r>
              <a:rPr lang="en-US" altLang="ja-JP" sz="3200" dirty="0">
                <a:latin typeface="HG創英角ﾎﾟｯﾌﾟ体" pitchFamily="49" charset="-128"/>
                <a:ea typeface="HG創英角ﾎﾟｯﾌﾟ体" pitchFamily="49" charset="-128"/>
              </a:rPr>
              <a:t>…</a:t>
            </a:r>
            <a:endParaRPr kumimoji="1" lang="ja-JP" altLang="en-US" sz="3200" dirty="0">
              <a:latin typeface="HG創英角ﾎﾟｯﾌﾟ体" pitchFamily="49" charset="-128"/>
              <a:ea typeface="HG創英角ﾎﾟｯﾌﾟ体" pitchFamily="49" charset="-128"/>
            </a:endParaRPr>
          </a:p>
        </p:txBody>
      </p:sp>
      <p:sp>
        <p:nvSpPr>
          <p:cNvPr id="3" name="テキスト ボックス 2"/>
          <p:cNvSpPr txBox="1"/>
          <p:nvPr/>
        </p:nvSpPr>
        <p:spPr>
          <a:xfrm>
            <a:off x="1314115" y="2437243"/>
            <a:ext cx="2088232" cy="646331"/>
          </a:xfrm>
          <a:prstGeom prst="rect">
            <a:avLst/>
          </a:prstGeom>
          <a:noFill/>
        </p:spPr>
        <p:txBody>
          <a:bodyPr wrap="square" rtlCol="0">
            <a:spAutoFit/>
          </a:bodyPr>
          <a:lstStyle/>
          <a:p>
            <a:r>
              <a:rPr lang="ja-JP" altLang="en-US" sz="3600" dirty="0">
                <a:solidFill>
                  <a:prstClr val="black"/>
                </a:solidFill>
                <a:ea typeface="HG創英角ﾎﾟｯﾌﾟ体" pitchFamily="49" charset="-128"/>
              </a:rPr>
              <a:t>太陽の光</a:t>
            </a:r>
            <a:endParaRPr kumimoji="1" lang="ja-JP" altLang="en-US" dirty="0"/>
          </a:p>
        </p:txBody>
      </p:sp>
      <p:sp>
        <p:nvSpPr>
          <p:cNvPr id="4" name="スライド番号プレースホルダー 3"/>
          <p:cNvSpPr>
            <a:spLocks noGrp="1"/>
          </p:cNvSpPr>
          <p:nvPr>
            <p:ph type="sldNum" sz="quarter" idx="12"/>
          </p:nvPr>
        </p:nvSpPr>
        <p:spPr/>
        <p:txBody>
          <a:bodyPr/>
          <a:lstStyle/>
          <a:p>
            <a:endParaRPr kumimoji="1" lang="ja-JP" altLang="en-US" dirty="0"/>
          </a:p>
        </p:txBody>
      </p:sp>
    </p:spTree>
    <p:extLst>
      <p:ext uri="{BB962C8B-B14F-4D97-AF65-F5344CB8AC3E}">
        <p14:creationId xmlns:p14="http://schemas.microsoft.com/office/powerpoint/2010/main" val="17966296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8388"/>
                                        </p:tgtEl>
                                        <p:attrNameLst>
                                          <p:attrName>style.visibility</p:attrName>
                                        </p:attrNameLst>
                                      </p:cBhvr>
                                      <p:to>
                                        <p:strVal val="visible"/>
                                      </p:to>
                                    </p:set>
                                    <p:animEffect transition="in" filter="fade">
                                      <p:cBhvr>
                                        <p:cTn id="7" dur="500"/>
                                        <p:tgtEl>
                                          <p:spTgt spid="5283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243">
                                            <p:txEl>
                                              <p:pRg st="0" end="0"/>
                                            </p:txEl>
                                          </p:spTgt>
                                        </p:tgtEl>
                                        <p:attrNameLst>
                                          <p:attrName>style.visibility</p:attrName>
                                        </p:attrNameLst>
                                      </p:cBhvr>
                                      <p:to>
                                        <p:strVal val="visible"/>
                                      </p:to>
                                    </p:set>
                                    <p:animEffect transition="in" filter="fade">
                                      <p:cBhvr>
                                        <p:cTn id="13" dur="500"/>
                                        <p:tgtEl>
                                          <p:spTgt spid="10243">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28390"/>
                                        </p:tgtEl>
                                        <p:attrNameLst>
                                          <p:attrName>style.visibility</p:attrName>
                                        </p:attrNameLst>
                                      </p:cBhvr>
                                      <p:to>
                                        <p:strVal val="visible"/>
                                      </p:to>
                                    </p:set>
                                    <p:animEffect transition="in" filter="fade">
                                      <p:cBhvr>
                                        <p:cTn id="16" dur="500"/>
                                        <p:tgtEl>
                                          <p:spTgt spid="528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台形 2"/>
          <p:cNvSpPr/>
          <p:nvPr/>
        </p:nvSpPr>
        <p:spPr>
          <a:xfrm rot="16200000">
            <a:off x="3396353" y="-426625"/>
            <a:ext cx="4286236" cy="7716006"/>
          </a:xfrm>
          <a:prstGeom prst="trapezoi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p>
        </p:txBody>
      </p:sp>
      <p:cxnSp>
        <p:nvCxnSpPr>
          <p:cNvPr id="9" name="直線コネクタ 8"/>
          <p:cNvCxnSpPr/>
          <p:nvPr/>
        </p:nvCxnSpPr>
        <p:spPr>
          <a:xfrm flipV="1">
            <a:off x="2195736" y="2698520"/>
            <a:ext cx="7961694" cy="315878"/>
          </a:xfrm>
          <a:prstGeom prst="line">
            <a:avLst/>
          </a:prstGeom>
          <a:ln w="254000">
            <a:solidFill>
              <a:srgbClr val="FBBE09"/>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V="1">
            <a:off x="2163484" y="1920038"/>
            <a:ext cx="7799930" cy="701341"/>
          </a:xfrm>
          <a:prstGeom prst="line">
            <a:avLst/>
          </a:prstGeom>
          <a:ln w="254000">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スライド番号プレースホルダー 1"/>
          <p:cNvSpPr>
            <a:spLocks noGrp="1"/>
          </p:cNvSpPr>
          <p:nvPr>
            <p:ph type="sldNum" sz="quarter" idx="12"/>
          </p:nvPr>
        </p:nvSpPr>
        <p:spPr/>
        <p:txBody>
          <a:bodyPr/>
          <a:lstStyle/>
          <a:p>
            <a:endParaRPr kumimoji="1" lang="ja-JP" altLang="en-US" dirty="0"/>
          </a:p>
        </p:txBody>
      </p:sp>
      <p:cxnSp>
        <p:nvCxnSpPr>
          <p:cNvPr id="7" name="直線コネクタ 6"/>
          <p:cNvCxnSpPr/>
          <p:nvPr/>
        </p:nvCxnSpPr>
        <p:spPr>
          <a:xfrm>
            <a:off x="2195736" y="3516417"/>
            <a:ext cx="7961694" cy="58555"/>
          </a:xfrm>
          <a:prstGeom prst="line">
            <a:avLst/>
          </a:prstGeom>
          <a:ln w="2540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2195736" y="3878491"/>
            <a:ext cx="7848872" cy="601936"/>
          </a:xfrm>
          <a:prstGeom prst="line">
            <a:avLst/>
          </a:prstGeom>
          <a:ln w="2540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2195736" y="4238531"/>
            <a:ext cx="7848872" cy="1023766"/>
          </a:xfrm>
          <a:prstGeom prst="line">
            <a:avLst/>
          </a:prstGeom>
          <a:ln w="254000">
            <a:solidFill>
              <a:srgbClr val="0070C0"/>
            </a:solidFill>
          </a:ln>
        </p:spPr>
        <p:style>
          <a:lnRef idx="1">
            <a:schemeClr val="accent1"/>
          </a:lnRef>
          <a:fillRef idx="0">
            <a:schemeClr val="accent1"/>
          </a:fillRef>
          <a:effectRef idx="0">
            <a:schemeClr val="accent1"/>
          </a:effectRef>
          <a:fontRef idx="minor">
            <a:schemeClr val="tx1"/>
          </a:fontRef>
        </p:style>
      </p:cxnSp>
      <p:sp>
        <p:nvSpPr>
          <p:cNvPr id="20" name="台形 19"/>
          <p:cNvSpPr/>
          <p:nvPr/>
        </p:nvSpPr>
        <p:spPr>
          <a:xfrm rot="16200000">
            <a:off x="3396353" y="-426625"/>
            <a:ext cx="4286236" cy="7716006"/>
          </a:xfrm>
          <a:prstGeom prst="trapezoi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dirty="0">
              <a:ln>
                <a:solidFill>
                  <a:schemeClr val="bg1"/>
                </a:solidFill>
              </a:ln>
            </a:endParaRPr>
          </a:p>
        </p:txBody>
      </p:sp>
      <p:sp>
        <p:nvSpPr>
          <p:cNvPr id="22" name="AutoShape 5"/>
          <p:cNvSpPr>
            <a:spLocks noChangeArrowheads="1"/>
          </p:cNvSpPr>
          <p:nvPr/>
        </p:nvSpPr>
        <p:spPr bwMode="auto">
          <a:xfrm>
            <a:off x="-1980728" y="851416"/>
            <a:ext cx="5512364" cy="5159921"/>
          </a:xfrm>
          <a:prstGeom prst="sun">
            <a:avLst>
              <a:gd name="adj" fmla="val 25000"/>
            </a:avLst>
          </a:prstGeom>
          <a:solidFill>
            <a:srgbClr val="FF0000"/>
          </a:solidFill>
          <a:ln w="9525" algn="ctr">
            <a:solidFill>
              <a:schemeClr val="tx1"/>
            </a:solidFill>
            <a:miter lim="800000"/>
            <a:headEnd/>
            <a:tailEnd/>
          </a:ln>
        </p:spPr>
        <p:txBody>
          <a:bodyPr wrap="none" anchor="ctr"/>
          <a:lstStyle/>
          <a:p>
            <a:endParaRPr lang="ja-JP" altLang="en-US"/>
          </a:p>
        </p:txBody>
      </p:sp>
    </p:spTree>
    <p:extLst>
      <p:ext uri="{BB962C8B-B14F-4D97-AF65-F5344CB8AC3E}">
        <p14:creationId xmlns:p14="http://schemas.microsoft.com/office/powerpoint/2010/main" val="1265253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0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left)">
                                      <p:cBhvr>
                                        <p:cTn id="10" dur="2000"/>
                                        <p:tgtEl>
                                          <p:spTgt spid="20"/>
                                        </p:tgtEl>
                                      </p:cBhvr>
                                    </p:animEffect>
                                  </p:childTnLst>
                                </p:cTn>
                              </p:par>
                            </p:childTnLst>
                          </p:cTn>
                        </p:par>
                        <p:par>
                          <p:cTn id="11" fill="hold">
                            <p:stCondLst>
                              <p:cond delay="2000"/>
                            </p:stCondLst>
                            <p:childTnLst>
                              <p:par>
                                <p:cTn id="12" presetID="1"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par>
                          <p:cTn id="14" fill="hold">
                            <p:stCondLst>
                              <p:cond delay="2000"/>
                            </p:stCondLst>
                            <p:childTnLst>
                              <p:par>
                                <p:cTn id="15" presetID="1"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par>
                          <p:cTn id="17" fill="hold">
                            <p:stCondLst>
                              <p:cond delay="2000"/>
                            </p:stCondLst>
                            <p:childTnLst>
                              <p:par>
                                <p:cTn id="18" presetID="1"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2000"/>
                            </p:stCondLst>
                            <p:childTnLst>
                              <p:par>
                                <p:cTn id="21" presetID="1"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par>
                          <p:cTn id="23" fill="hold">
                            <p:stCondLst>
                              <p:cond delay="2000"/>
                            </p:stCondLst>
                            <p:childTnLst>
                              <p:par>
                                <p:cTn id="24" presetID="1" presetClass="entr" presetSubtype="0" fill="hold" nodeType="afterEffect">
                                  <p:stCondLst>
                                    <p:cond delay="0"/>
                                  </p:stCondLst>
                                  <p:childTnLst>
                                    <p:set>
                                      <p:cBhvr>
                                        <p:cTn id="25" dur="1" fill="hold">
                                          <p:stCondLst>
                                            <p:cond delay="0"/>
                                          </p:stCondLst>
                                        </p:cTn>
                                        <p:tgtEl>
                                          <p:spTgt spid="2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xit" presetSubtype="8" fill="hold" grpId="1" nodeType="clickEffect">
                                  <p:stCondLst>
                                    <p:cond delay="0"/>
                                  </p:stCondLst>
                                  <p:childTnLst>
                                    <p:animEffect transition="out" filter="wipe(left)">
                                      <p:cBhvr>
                                        <p:cTn id="29" dur="2000"/>
                                        <p:tgtEl>
                                          <p:spTgt spid="20"/>
                                        </p:tgtEl>
                                      </p:cBhvr>
                                    </p:animEffect>
                                    <p:set>
                                      <p:cBhvr>
                                        <p:cTn id="30" dur="1" fill="hold">
                                          <p:stCondLst>
                                            <p:cond delay="19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0" grpId="0" animBg="1"/>
      <p:bldP spid="20" grpId="1" animBg="1"/>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トラベル">
  <a:themeElements>
    <a:clrScheme name="ユーザー定義 2">
      <a:dk1>
        <a:sysClr val="windowText" lastClr="000000"/>
      </a:dk1>
      <a:lt1>
        <a:sysClr val="window" lastClr="FFFFFF"/>
      </a:lt1>
      <a:dk2>
        <a:srgbClr val="FFE5A6"/>
      </a:dk2>
      <a:lt2>
        <a:srgbClr val="FFF3BF"/>
      </a:lt2>
      <a:accent1>
        <a:srgbClr val="F0A22E"/>
      </a:accent1>
      <a:accent2>
        <a:srgbClr val="C87D0E"/>
      </a:accent2>
      <a:accent3>
        <a:srgbClr val="B58B80"/>
      </a:accent3>
      <a:accent4>
        <a:srgbClr val="C3986D"/>
      </a:accent4>
      <a:accent5>
        <a:srgbClr val="A19574"/>
      </a:accent5>
      <a:accent6>
        <a:srgbClr val="C17529"/>
      </a:accent6>
      <a:hlink>
        <a:srgbClr val="AD1F1F"/>
      </a:hlink>
      <a:folHlink>
        <a:srgbClr val="FFDB82"/>
      </a:folHlink>
    </a:clrScheme>
    <a:fontScheme name="トラベル">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トラベル">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spDef>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2_デザインの設定">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デザインの設定">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デザインの設定">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Trek</Template>
  <TotalTime>16773</TotalTime>
  <Words>1521</Words>
  <Application>Microsoft Office PowerPoint</Application>
  <PresentationFormat>画面に合わせる (4:3)</PresentationFormat>
  <Paragraphs>455</Paragraphs>
  <Slides>61</Slides>
  <Notes>59</Notes>
  <HiddenSlides>0</HiddenSlides>
  <MMClips>0</MMClips>
  <ScaleCrop>false</ScaleCrop>
  <HeadingPairs>
    <vt:vector size="4" baseType="variant">
      <vt:variant>
        <vt:lpstr>テーマ</vt:lpstr>
      </vt:variant>
      <vt:variant>
        <vt:i4>4</vt:i4>
      </vt:variant>
      <vt:variant>
        <vt:lpstr>スライド タイトル</vt:lpstr>
      </vt:variant>
      <vt:variant>
        <vt:i4>61</vt:i4>
      </vt:variant>
    </vt:vector>
  </HeadingPairs>
  <TitlesOfParts>
    <vt:vector size="65" baseType="lpstr">
      <vt:lpstr>トラベル</vt:lpstr>
      <vt:lpstr>2_デザインの設定</vt:lpstr>
      <vt:lpstr>1_デザインの設定</vt:lpstr>
      <vt:lpstr>デザインの設定</vt:lpstr>
      <vt:lpstr>班の順番</vt:lpstr>
      <vt:lpstr>PowerPoint プレゼンテーション</vt:lpstr>
      <vt:lpstr>PowerPoint プレゼンテーション</vt:lpstr>
      <vt:lpstr>PowerPoint プレゼンテーション</vt:lpstr>
      <vt:lpstr>PowerPoint プレゼンテーション</vt:lpstr>
      <vt:lpstr>　復習《光の性質》その１</vt:lpstr>
      <vt:lpstr>PowerPoint プレゼンテーション</vt:lpstr>
      <vt:lpstr>身のまわりにある白色の光</vt:lpstr>
      <vt:lpstr>PowerPoint プレゼンテーション</vt:lpstr>
      <vt:lpstr>PowerPoint プレゼンテーション</vt:lpstr>
      <vt:lpstr>PowerPoint プレゼンテーション</vt:lpstr>
      <vt:lpstr>PowerPoint プレゼンテーション</vt:lpstr>
      <vt:lpstr>《実験１》</vt:lpstr>
      <vt:lpstr>PowerPoint プレゼンテーション</vt:lpstr>
      <vt:lpstr>《実験手順》</vt:lpstr>
      <vt:lpstr>PowerPoint プレゼンテーション</vt:lpstr>
      <vt:lpstr>PowerPoint プレゼンテーション</vt:lpstr>
      <vt:lpstr>《実験２》</vt:lpstr>
      <vt:lpstr>PowerPoint プレゼンテーション</vt:lpstr>
      <vt:lpstr>《実験手順》</vt:lpstr>
      <vt:lpstr>《実験結果　その１》</vt:lpstr>
      <vt:lpstr>《実験結果　その２》</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夕焼けは</vt:lpstr>
      <vt:lpstr>PowerPoint プレゼンテーション</vt:lpstr>
      <vt:lpstr>PowerPoint プレゼンテーション</vt:lpstr>
      <vt:lpstr>PowerPoint プレゼンテーション</vt:lpstr>
      <vt:lpstr>PowerPoint プレゼンテーション</vt:lpstr>
      <vt:lpstr>《まとめ１》</vt:lpstr>
      <vt:lpstr>PowerPoint プレゼンテーション</vt:lpstr>
      <vt:lpstr>《まとめ3》</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テーマ</vt:lpstr>
      <vt:lpstr>圧力を使った道具とは？</vt:lpstr>
      <vt:lpstr>正解は…</vt:lpstr>
      <vt:lpstr>PowerPoint プレゼンテーション</vt:lpstr>
      <vt:lpstr>きゅうばんの仕組み</vt:lpstr>
      <vt:lpstr>実験 ①</vt:lpstr>
      <vt:lpstr>PowerPoint プレゼンテーション</vt:lpstr>
      <vt:lpstr>実験 ②</vt:lpstr>
      <vt:lpstr>容器の中の空気を抜くと…？</vt:lpstr>
      <vt:lpstr>どうしてふくらんだの？</vt:lpstr>
      <vt:lpstr>PowerPoint プレゼンテーション</vt:lpstr>
      <vt:lpstr>PowerPoint プレゼンテーション</vt:lpstr>
      <vt:lpstr>PowerPoint プレゼンテーション</vt:lpstr>
      <vt:lpstr>実験 ③</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FJ-USER</dc:creator>
  <cp:lastModifiedBy>rikakoubou</cp:lastModifiedBy>
  <cp:revision>387</cp:revision>
  <cp:lastPrinted>2017-06-21T08:48:11Z</cp:lastPrinted>
  <dcterms:created xsi:type="dcterms:W3CDTF">2013-04-25T14:57:11Z</dcterms:created>
  <dcterms:modified xsi:type="dcterms:W3CDTF">2022-05-20T07:26:50Z</dcterms:modified>
</cp:coreProperties>
</file>